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Roboto Slab Light"/>
      <p:regular r:id="rId21"/>
      <p:bold r:id="rId22"/>
    </p:embeddedFont>
    <p:embeddedFont>
      <p:font typeface="Lato Light"/>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RobotoSlabLight-bold.fntdata"/><Relationship Id="rId21" Type="http://schemas.openxmlformats.org/officeDocument/2006/relationships/font" Target="fonts/RobotoSlabLight-regular.fntdata"/><Relationship Id="rId24" Type="http://schemas.openxmlformats.org/officeDocument/2006/relationships/font" Target="fonts/LatoLight-bold.fntdata"/><Relationship Id="rId23" Type="http://schemas.openxmlformats.org/officeDocument/2006/relationships/font" Target="fonts/LatoLight-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Light-boldItalic.fntdata"/><Relationship Id="rId25" Type="http://schemas.openxmlformats.org/officeDocument/2006/relationships/font" Target="fonts/LatoLight-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jp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ct val="127272"/>
              <a:buChar char="●"/>
              <a:defRPr sz="1100"/>
            </a:lvl1pPr>
            <a:lvl2pPr lvl="1">
              <a:spcBef>
                <a:spcPts val="0"/>
              </a:spcBef>
              <a:buSzPct val="127272"/>
              <a:buChar char="○"/>
              <a:defRPr sz="1100"/>
            </a:lvl2pPr>
            <a:lvl3pPr lvl="2">
              <a:spcBef>
                <a:spcPts val="0"/>
              </a:spcBef>
              <a:buSzPct val="127272"/>
              <a:buChar char="■"/>
              <a:defRPr sz="1100"/>
            </a:lvl3pPr>
            <a:lvl4pPr lvl="3">
              <a:spcBef>
                <a:spcPts val="0"/>
              </a:spcBef>
              <a:buSzPct val="127272"/>
              <a:buChar char="●"/>
              <a:defRPr sz="1100"/>
            </a:lvl4pPr>
            <a:lvl5pPr lvl="4">
              <a:spcBef>
                <a:spcPts val="0"/>
              </a:spcBef>
              <a:buSzPct val="127272"/>
              <a:buChar char="○"/>
              <a:defRPr sz="1100"/>
            </a:lvl5pPr>
            <a:lvl6pPr lvl="5">
              <a:spcBef>
                <a:spcPts val="0"/>
              </a:spcBef>
              <a:buSzPct val="127272"/>
              <a:buChar char="■"/>
              <a:defRPr sz="1100"/>
            </a:lvl6pPr>
            <a:lvl7pPr lvl="6">
              <a:spcBef>
                <a:spcPts val="0"/>
              </a:spcBef>
              <a:buSzPct val="127272"/>
              <a:buChar char="●"/>
              <a:defRPr sz="1100"/>
            </a:lvl7pPr>
            <a:lvl8pPr lvl="7">
              <a:spcBef>
                <a:spcPts val="0"/>
              </a:spcBef>
              <a:buSzPct val="127272"/>
              <a:buChar char="○"/>
              <a:defRPr sz="1100"/>
            </a:lvl8pPr>
            <a:lvl9pPr lvl="8">
              <a:spcBef>
                <a:spcPts val="0"/>
              </a:spcBef>
              <a:buSzPct val="127272"/>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Shape 386"/>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87" name="Shape 3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7" name="Shape 467"/>
        <p:cNvGrpSpPr/>
        <p:nvPr/>
      </p:nvGrpSpPr>
      <p:grpSpPr>
        <a:xfrm>
          <a:off x="0" y="0"/>
          <a:ext cx="0" cy="0"/>
          <a:chOff x="0" y="0"/>
          <a:chExt cx="0" cy="0"/>
        </a:xfrm>
      </p:grpSpPr>
      <p:sp>
        <p:nvSpPr>
          <p:cNvPr id="468" name="Shape 46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69" name="Shape 4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nSpc>
                <a:spcPct val="115000"/>
              </a:lnSpc>
              <a:spcBef>
                <a:spcPts val="0"/>
              </a:spcBef>
              <a:buClr>
                <a:schemeClr val="dk1"/>
              </a:buClr>
              <a:buSzPct val="100000"/>
              <a:buFont typeface="Arial"/>
              <a:buNone/>
            </a:pPr>
            <a:r>
              <a:rPr lang="en">
                <a:solidFill>
                  <a:schemeClr val="dk1"/>
                </a:solidFill>
              </a:rPr>
              <a:t>Challenging a friend could follow the same task flow as challenging yourself; since these are the main functions of our app, we wanted all paths that could intuitively lead to this task to do so. Here, a user can challenge a friend by opening his friends list. When he clicks on a friend, a modal with that profile appears, and he can add a new challenge. From there, he chooses the activity and the deadline before sending the challenge.</a:t>
            </a:r>
          </a:p>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5" name="Shape 475"/>
        <p:cNvGrpSpPr/>
        <p:nvPr/>
      </p:nvGrpSpPr>
      <p:grpSpPr>
        <a:xfrm>
          <a:off x="0" y="0"/>
          <a:ext cx="0" cy="0"/>
          <a:chOff x="0" y="0"/>
          <a:chExt cx="0" cy="0"/>
        </a:xfrm>
      </p:grpSpPr>
      <p:sp>
        <p:nvSpPr>
          <p:cNvPr id="476" name="Shape 476"/>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77" name="Shape 4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0" name="Shape 480"/>
        <p:cNvGrpSpPr/>
        <p:nvPr/>
      </p:nvGrpSpPr>
      <p:grpSpPr>
        <a:xfrm>
          <a:off x="0" y="0"/>
          <a:ext cx="0" cy="0"/>
          <a:chOff x="0" y="0"/>
          <a:chExt cx="0" cy="0"/>
        </a:xfrm>
      </p:grpSpPr>
      <p:sp>
        <p:nvSpPr>
          <p:cNvPr id="481" name="Shape 48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82" name="Shape 4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nSpc>
                <a:spcPct val="115000"/>
              </a:lnSpc>
              <a:spcBef>
                <a:spcPts val="0"/>
              </a:spcBef>
              <a:buClr>
                <a:schemeClr val="dk1"/>
              </a:buClr>
              <a:buSzPct val="100000"/>
              <a:buFont typeface="Arial"/>
              <a:buNone/>
            </a:pPr>
            <a:r>
              <a:rPr lang="en">
                <a:solidFill>
                  <a:schemeClr val="dk1"/>
                </a:solidFill>
              </a:rPr>
              <a:t>Interviewees say that logging activity is a pain. We wanted to make it as easy as possible by omitting extra views, making it the main focus on opening our app, and creating many ways to complete this task.</a:t>
            </a:r>
          </a:p>
          <a:p>
            <a:pPr lvl="0" rtl="0">
              <a:lnSpc>
                <a:spcPct val="115000"/>
              </a:lnSpc>
              <a:spcBef>
                <a:spcPts val="0"/>
              </a:spcBef>
              <a:buClr>
                <a:schemeClr val="dk1"/>
              </a:buClr>
              <a:buSzPct val="100000"/>
              <a:buFont typeface="Arial"/>
              <a:buNone/>
            </a:pPr>
            <a:r>
              <a:t/>
            </a:r>
            <a:endParaRPr>
              <a:solidFill>
                <a:schemeClr val="dk1"/>
              </a:solidFill>
            </a:endParaRPr>
          </a:p>
          <a:p>
            <a:pPr lvl="0" rtl="0">
              <a:lnSpc>
                <a:spcPct val="115000"/>
              </a:lnSpc>
              <a:spcBef>
                <a:spcPts val="0"/>
              </a:spcBef>
              <a:buClr>
                <a:schemeClr val="dk1"/>
              </a:buClr>
              <a:buSzPct val="100000"/>
              <a:buFont typeface="Arial"/>
              <a:buNone/>
            </a:pPr>
            <a:r>
              <a:rPr lang="en">
                <a:solidFill>
                  <a:schemeClr val="dk1"/>
                </a:solidFill>
              </a:rPr>
              <a:t>In the detailed log, the user opens his challenges, clicks the challenge where he wants to log activity, and either adds activity or logs he’s completed the challenge in the pop-up</a:t>
            </a:r>
            <a:r>
              <a:rPr lang="en">
                <a:solidFill>
                  <a:srgbClr val="FFFFFF"/>
                </a:solidFill>
              </a:rPr>
              <a:t>-</a:t>
            </a:r>
            <a:r>
              <a:rPr lang="en">
                <a:solidFill>
                  <a:schemeClr val="dk1"/>
                </a:solidFill>
              </a:rPr>
              <a:t>box.</a:t>
            </a:r>
          </a:p>
          <a:p>
            <a:pPr lvl="0" rtl="0">
              <a:lnSpc>
                <a:spcPct val="115000"/>
              </a:lnSpc>
              <a:spcBef>
                <a:spcPts val="0"/>
              </a:spcBef>
              <a:buClr>
                <a:schemeClr val="dk1"/>
              </a:buClr>
              <a:buSzPct val="100000"/>
              <a:buFont typeface="Arial"/>
              <a:buNone/>
            </a:pPr>
            <a:r>
              <a:t/>
            </a:r>
            <a:endParaRPr>
              <a:solidFill>
                <a:schemeClr val="dk1"/>
              </a:solidFill>
            </a:endParaRPr>
          </a:p>
          <a:p>
            <a:pPr lvl="0" rtl="0">
              <a:lnSpc>
                <a:spcPct val="115000"/>
              </a:lnSpc>
              <a:spcBef>
                <a:spcPts val="0"/>
              </a:spcBef>
              <a:buClr>
                <a:schemeClr val="dk1"/>
              </a:buClr>
              <a:buSzPct val="100000"/>
              <a:buFont typeface="Arial"/>
              <a:buNone/>
            </a:pPr>
            <a:r>
              <a:rPr lang="en">
                <a:solidFill>
                  <a:schemeClr val="dk1"/>
                </a:solidFill>
              </a:rPr>
              <a:t>In the quick log, the user clicks the main add circle; favorited challenges pop up on the home screen and the user can click one to log activity.</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0" name="Shape 490"/>
        <p:cNvGrpSpPr/>
        <p:nvPr/>
      </p:nvGrpSpPr>
      <p:grpSpPr>
        <a:xfrm>
          <a:off x="0" y="0"/>
          <a:ext cx="0" cy="0"/>
          <a:chOff x="0" y="0"/>
          <a:chExt cx="0" cy="0"/>
        </a:xfrm>
      </p:grpSpPr>
      <p:sp>
        <p:nvSpPr>
          <p:cNvPr id="491" name="Shape 49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92" name="Shape 4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nSpc>
                <a:spcPct val="115000"/>
              </a:lnSpc>
              <a:spcBef>
                <a:spcPts val="0"/>
              </a:spcBef>
              <a:buNone/>
            </a:pPr>
            <a:r>
              <a:rPr lang="en">
                <a:solidFill>
                  <a:schemeClr val="dk1"/>
                </a:solidFill>
              </a:rPr>
              <a:t>In testing our low-fidelity prototype, we wanted to observe how a variety of users interact with our application. Our goal was to determine what improvements could be made to enhance the overall user experience. </a:t>
            </a:r>
          </a:p>
          <a:p>
            <a:pPr lvl="0" rtl="0">
              <a:lnSpc>
                <a:spcPct val="115000"/>
              </a:lnSpc>
              <a:spcBef>
                <a:spcPts val="0"/>
              </a:spcBef>
              <a:buNone/>
            </a:pPr>
            <a:r>
              <a:t/>
            </a:r>
            <a:endParaRPr>
              <a:solidFill>
                <a:schemeClr val="dk1"/>
              </a:solidFill>
            </a:endParaRPr>
          </a:p>
          <a:p>
            <a:pPr lvl="0" rtl="0">
              <a:lnSpc>
                <a:spcPct val="115000"/>
              </a:lnSpc>
              <a:spcBef>
                <a:spcPts val="0"/>
              </a:spcBef>
              <a:buClr>
                <a:schemeClr val="dk1"/>
              </a:buClr>
              <a:buSzPct val="100000"/>
              <a:buFont typeface="Arial"/>
              <a:buNone/>
            </a:pPr>
            <a:r>
              <a:rPr lang="en">
                <a:solidFill>
                  <a:schemeClr val="dk1"/>
                </a:solidFill>
              </a:rPr>
              <a:t>In particular, we wished to test how easily a user could perform the 3 tasks discussed above. We fleshed them out, making them more specific to avoid any ambiguity:</a:t>
            </a:r>
          </a:p>
          <a:p>
            <a:pPr lvl="0" rtl="0">
              <a:lnSpc>
                <a:spcPct val="115000"/>
              </a:lnSpc>
              <a:spcBef>
                <a:spcPts val="0"/>
              </a:spcBef>
              <a:buClr>
                <a:schemeClr val="dk1"/>
              </a:buClr>
              <a:buSzPct val="100000"/>
              <a:buFont typeface="Arial"/>
              <a:buNone/>
            </a:pPr>
            <a:r>
              <a:t/>
            </a:r>
            <a:endParaRPr>
              <a:solidFill>
                <a:schemeClr val="dk1"/>
              </a:solidFill>
            </a:endParaRPr>
          </a:p>
          <a:p>
            <a:pPr indent="-298450" lvl="0" marL="457200" rtl="0">
              <a:lnSpc>
                <a:spcPct val="115000"/>
              </a:lnSpc>
              <a:spcBef>
                <a:spcPts val="0"/>
              </a:spcBef>
              <a:buClr>
                <a:schemeClr val="dk1"/>
              </a:buClr>
              <a:buSzPct val="100000"/>
              <a:buAutoNum type="arabicPeriod"/>
            </a:pPr>
            <a:r>
              <a:rPr lang="en">
                <a:solidFill>
                  <a:schemeClr val="dk1"/>
                </a:solidFill>
              </a:rPr>
              <a:t>Start a personal running challenge for this week.</a:t>
            </a:r>
          </a:p>
          <a:p>
            <a:pPr indent="-298450" lvl="0" marL="457200" rtl="0">
              <a:lnSpc>
                <a:spcPct val="115000"/>
              </a:lnSpc>
              <a:spcBef>
                <a:spcPts val="0"/>
              </a:spcBef>
              <a:buClr>
                <a:schemeClr val="dk1"/>
              </a:buClr>
              <a:buSzPct val="100000"/>
              <a:buAutoNum type="arabicPeriod"/>
            </a:pPr>
            <a:r>
              <a:rPr lang="en">
                <a:solidFill>
                  <a:schemeClr val="dk1"/>
                </a:solidFill>
              </a:rPr>
              <a:t>Start a swimming challenge with a friend for next week.</a:t>
            </a:r>
          </a:p>
          <a:p>
            <a:pPr indent="-298450" lvl="0" marL="457200" rtl="0">
              <a:lnSpc>
                <a:spcPct val="115000"/>
              </a:lnSpc>
              <a:spcBef>
                <a:spcPts val="0"/>
              </a:spcBef>
              <a:buClr>
                <a:schemeClr val="dk1"/>
              </a:buClr>
              <a:buSzPct val="100000"/>
              <a:buAutoNum type="arabicPeriod"/>
            </a:pPr>
            <a:r>
              <a:rPr lang="en">
                <a:solidFill>
                  <a:schemeClr val="dk1"/>
                </a:solidFill>
              </a:rPr>
              <a:t>Log progress on your current weightlifting challenge.</a:t>
            </a:r>
          </a:p>
          <a:p>
            <a:pPr lvl="0" rtl="0">
              <a:lnSpc>
                <a:spcPct val="115000"/>
              </a:lnSpc>
              <a:spcBef>
                <a:spcPts val="0"/>
              </a:spcBef>
              <a:buNone/>
            </a:pPr>
            <a:r>
              <a:t/>
            </a:r>
            <a:endParaRPr>
              <a:solidFill>
                <a:schemeClr val="dk1"/>
              </a:solidFill>
            </a:endParaRPr>
          </a:p>
          <a:p>
            <a:pPr lvl="0" rtl="0">
              <a:lnSpc>
                <a:spcPct val="115000"/>
              </a:lnSpc>
              <a:spcBef>
                <a:spcPts val="0"/>
              </a:spcBef>
              <a:buClr>
                <a:schemeClr val="dk1"/>
              </a:buClr>
              <a:buSzPct val="100000"/>
              <a:buFont typeface="Arial"/>
              <a:buNone/>
            </a:pPr>
            <a:r>
              <a:rPr lang="en">
                <a:solidFill>
                  <a:schemeClr val="dk1"/>
                </a:solidFill>
              </a:rPr>
              <a:t>The primary metrics we used were:</a:t>
            </a:r>
          </a:p>
          <a:p>
            <a:pPr indent="-298450" lvl="0" marL="457200" rtl="0">
              <a:lnSpc>
                <a:spcPct val="115000"/>
              </a:lnSpc>
              <a:spcBef>
                <a:spcPts val="0"/>
              </a:spcBef>
              <a:buClr>
                <a:schemeClr val="dk1"/>
              </a:buClr>
              <a:buSzPct val="100000"/>
              <a:buChar char="●"/>
            </a:pPr>
            <a:r>
              <a:rPr lang="en">
                <a:solidFill>
                  <a:schemeClr val="dk1"/>
                </a:solidFill>
              </a:rPr>
              <a:t>time spent performing the task (we want the user to get things done in the application quickly and intuitively), and </a:t>
            </a:r>
          </a:p>
          <a:p>
            <a:pPr indent="-298450" lvl="0" marL="457200" rtl="0">
              <a:lnSpc>
                <a:spcPct val="115000"/>
              </a:lnSpc>
              <a:spcBef>
                <a:spcPts val="0"/>
              </a:spcBef>
              <a:buClr>
                <a:schemeClr val="dk1"/>
              </a:buClr>
              <a:buSzPct val="100000"/>
              <a:buChar char="●"/>
            </a:pPr>
            <a:r>
              <a:rPr lang="en">
                <a:solidFill>
                  <a:schemeClr val="dk1"/>
                </a:solidFill>
              </a:rPr>
              <a:t>how many times the user went to the wrong screen (which would mean the user interface was confusing in some particular aspect). </a:t>
            </a:r>
          </a:p>
          <a:p>
            <a:pPr lvl="0" rtl="0">
              <a:lnSpc>
                <a:spcPct val="115000"/>
              </a:lnSpc>
              <a:spcBef>
                <a:spcPts val="0"/>
              </a:spcBef>
              <a:buNone/>
            </a:pPr>
            <a:r>
              <a:rPr lang="en">
                <a:solidFill>
                  <a:schemeClr val="dk1"/>
                </a:solidFill>
              </a:rPr>
              <a:t>Overall, we wanted to see if users accomplished our tasks easily, with minimal help.</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Our participants were kind enough to willingly donate their time to us when approached in person, and we compensated them by offering to treat them out for food or coffee.</a:t>
            </a:r>
          </a:p>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0" name="Shape 500"/>
        <p:cNvGrpSpPr/>
        <p:nvPr/>
      </p:nvGrpSpPr>
      <p:grpSpPr>
        <a:xfrm>
          <a:off x="0" y="0"/>
          <a:ext cx="0" cy="0"/>
          <a:chOff x="0" y="0"/>
          <a:chExt cx="0" cy="0"/>
        </a:xfrm>
      </p:grpSpPr>
      <p:sp>
        <p:nvSpPr>
          <p:cNvPr id="501" name="Shape 50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502" name="Shape 50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Users got stuck on the + button a lot, it’s functionality wasn’t as clear as we hoped it would be, and the button is really at the core of our app so this is important</a:t>
            </a:r>
          </a:p>
          <a:p>
            <a:pPr lvl="0">
              <a:spcBef>
                <a:spcPts val="0"/>
              </a:spcBef>
              <a:buNone/>
            </a:pPr>
            <a:r>
              <a:t/>
            </a:r>
            <a:endParaRPr/>
          </a:p>
          <a:p>
            <a:pPr lvl="0">
              <a:spcBef>
                <a:spcPts val="0"/>
              </a:spcBef>
              <a:buNone/>
            </a:pPr>
            <a:r>
              <a:rPr lang="en"/>
              <a:t>The icons on the home screen in general weren’t as crystal clear as we assumed they were</a:t>
            </a:r>
          </a:p>
          <a:p>
            <a:pPr lvl="0">
              <a:spcBef>
                <a:spcPts val="0"/>
              </a:spcBef>
              <a:buNone/>
            </a:pPr>
            <a:r>
              <a:t/>
            </a:r>
            <a:endParaRPr/>
          </a:p>
          <a:p>
            <a:pPr lvl="0" rtl="0">
              <a:lnSpc>
                <a:spcPct val="115000"/>
              </a:lnSpc>
              <a:spcBef>
                <a:spcPts val="0"/>
              </a:spcBef>
              <a:buClr>
                <a:schemeClr val="dk1"/>
              </a:buClr>
              <a:buSzPct val="100000"/>
              <a:buFont typeface="Arial"/>
              <a:buNone/>
            </a:pPr>
            <a:r>
              <a:rPr lang="en">
                <a:solidFill>
                  <a:schemeClr val="dk1"/>
                </a:solidFill>
              </a:rPr>
              <a:t>One thing that stuck out to us when observing users performing task 1 was how quickly they were able to complete it upon getting past the main screen. There seemed to be a logical flow of the views and modals that made sense to every user we tested, and there was almost no confusion whatsoever about how to complete the task</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8" name="Shape 508"/>
        <p:cNvGrpSpPr/>
        <p:nvPr/>
      </p:nvGrpSpPr>
      <p:grpSpPr>
        <a:xfrm>
          <a:off x="0" y="0"/>
          <a:ext cx="0" cy="0"/>
          <a:chOff x="0" y="0"/>
          <a:chExt cx="0" cy="0"/>
        </a:xfrm>
      </p:grpSpPr>
      <p:sp>
        <p:nvSpPr>
          <p:cNvPr id="509" name="Shape 509"/>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510" name="Shape 5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5" name="Shape 515"/>
        <p:cNvGrpSpPr/>
        <p:nvPr/>
      </p:nvGrpSpPr>
      <p:grpSpPr>
        <a:xfrm>
          <a:off x="0" y="0"/>
          <a:ext cx="0" cy="0"/>
          <a:chOff x="0" y="0"/>
          <a:chExt cx="0" cy="0"/>
        </a:xfrm>
      </p:grpSpPr>
      <p:sp>
        <p:nvSpPr>
          <p:cNvPr id="516" name="Shape 516"/>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517" name="Shape 5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Shape 39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92" name="Shape 3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First I’ll reiterate our groups mission for our product, and the interface we chose to go with</a:t>
            </a:r>
          </a:p>
          <a:p>
            <a:pPr lvl="0">
              <a:spcBef>
                <a:spcPts val="0"/>
              </a:spcBef>
              <a:buNone/>
            </a:pPr>
            <a:r>
              <a:t/>
            </a:r>
            <a:endParaRPr/>
          </a:p>
          <a:p>
            <a:pPr lvl="0">
              <a:spcBef>
                <a:spcPts val="0"/>
              </a:spcBef>
              <a:buNone/>
            </a:pPr>
            <a:r>
              <a:rPr lang="en"/>
              <a:t>The I’ll introduce the prototype and tasks we chose to test with our users</a:t>
            </a:r>
          </a:p>
          <a:p>
            <a:pPr lvl="0">
              <a:spcBef>
                <a:spcPts val="0"/>
              </a:spcBef>
              <a:buNone/>
            </a:pPr>
            <a:r>
              <a:t/>
            </a:r>
            <a:endParaRPr/>
          </a:p>
          <a:p>
            <a:pPr lvl="0">
              <a:spcBef>
                <a:spcPts val="0"/>
              </a:spcBef>
              <a:buNone/>
            </a:pPr>
            <a:r>
              <a:rPr lang="en"/>
              <a:t>And lastly I’ll describe our testing method and conclude with our findings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Shape 404"/>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05" name="Shape 4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Users want to be healthy, but just need a little more incentive. We aim to inspire our users to maintain a healthy lifestyle, through </a:t>
            </a:r>
            <a:r>
              <a:rPr lang="en"/>
              <a:t>gamifying</a:t>
            </a:r>
            <a:r>
              <a:rPr lang="en"/>
              <a:t> their health and making them feel like maintaining their health is less of a chore and more of an activity </a:t>
            </a:r>
          </a:p>
          <a:p>
            <a:pPr lvl="0">
              <a:spcBef>
                <a:spcPts val="0"/>
              </a:spcBef>
              <a:buNone/>
            </a:pPr>
            <a:r>
              <a:t/>
            </a:r>
            <a:endParaRPr/>
          </a:p>
          <a:p>
            <a:pPr lvl="0">
              <a:spcBef>
                <a:spcPts val="0"/>
              </a:spcBef>
              <a:buNone/>
            </a:pPr>
            <a:r>
              <a:rPr lang="en"/>
              <a:t>Secondary: Also some overlap with first group… potential for insurance incentives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0" name="Shape 410"/>
        <p:cNvGrpSpPr/>
        <p:nvPr/>
      </p:nvGrpSpPr>
      <p:grpSpPr>
        <a:xfrm>
          <a:off x="0" y="0"/>
          <a:ext cx="0" cy="0"/>
          <a:chOff x="0" y="0"/>
          <a:chExt cx="0" cy="0"/>
        </a:xfrm>
      </p:grpSpPr>
      <p:sp>
        <p:nvSpPr>
          <p:cNvPr id="411" name="Shape 41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12" name="Shape 41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nSpc>
                <a:spcPct val="115000"/>
              </a:lnSpc>
              <a:spcBef>
                <a:spcPts val="0"/>
              </a:spcBef>
              <a:buNone/>
            </a:pPr>
            <a:r>
              <a:rPr lang="en">
                <a:solidFill>
                  <a:schemeClr val="dk1"/>
                </a:solidFill>
              </a:rPr>
              <a:t>WEB</a:t>
            </a:r>
          </a:p>
          <a:p>
            <a:pPr lvl="0" rtl="0">
              <a:lnSpc>
                <a:spcPct val="115000"/>
              </a:lnSpc>
              <a:spcBef>
                <a:spcPts val="0"/>
              </a:spcBef>
              <a:buNone/>
            </a:pPr>
            <a:r>
              <a:rPr lang="en">
                <a:solidFill>
                  <a:schemeClr val="dk1"/>
                </a:solidFill>
              </a:rPr>
              <a:t>The</a:t>
            </a:r>
            <a:r>
              <a:rPr lang="en">
                <a:solidFill>
                  <a:srgbClr val="FFFFFF"/>
                </a:solidFill>
              </a:rPr>
              <a:t>-</a:t>
            </a:r>
            <a:r>
              <a:rPr lang="en">
                <a:solidFill>
                  <a:schemeClr val="dk1"/>
                </a:solidFill>
              </a:rPr>
              <a:t>first interface</a:t>
            </a:r>
            <a:r>
              <a:rPr lang="en">
                <a:solidFill>
                  <a:srgbClr val="FFFFFF"/>
                </a:solidFill>
              </a:rPr>
              <a:t>-</a:t>
            </a:r>
            <a:r>
              <a:rPr lang="en">
                <a:solidFill>
                  <a:schemeClr val="dk1"/>
                </a:solidFill>
              </a:rPr>
              <a:t>idea</a:t>
            </a:r>
            <a:r>
              <a:rPr lang="en">
                <a:solidFill>
                  <a:srgbClr val="FFFFFF"/>
                </a:solidFill>
              </a:rPr>
              <a:t>-</a:t>
            </a:r>
            <a:r>
              <a:rPr lang="en">
                <a:solidFill>
                  <a:schemeClr val="dk1"/>
                </a:solidFill>
              </a:rPr>
              <a:t>we brainstormed</a:t>
            </a:r>
            <a:r>
              <a:rPr lang="en">
                <a:solidFill>
                  <a:srgbClr val="FFFFFF"/>
                </a:solidFill>
              </a:rPr>
              <a:t>-</a:t>
            </a:r>
            <a:r>
              <a:rPr lang="en">
                <a:solidFill>
                  <a:schemeClr val="dk1"/>
                </a:solidFill>
              </a:rPr>
              <a:t>was</a:t>
            </a:r>
            <a:r>
              <a:rPr lang="en">
                <a:solidFill>
                  <a:srgbClr val="FFFFFF"/>
                </a:solidFill>
              </a:rPr>
              <a:t>-</a:t>
            </a:r>
            <a:r>
              <a:rPr lang="en">
                <a:solidFill>
                  <a:schemeClr val="dk1"/>
                </a:solidFill>
              </a:rPr>
              <a:t>a</a:t>
            </a:r>
            <a:r>
              <a:rPr lang="en">
                <a:solidFill>
                  <a:srgbClr val="FFFFFF"/>
                </a:solidFill>
              </a:rPr>
              <a:t>-</a:t>
            </a:r>
            <a:r>
              <a:rPr lang="en">
                <a:solidFill>
                  <a:schemeClr val="dk1"/>
                </a:solidFill>
              </a:rPr>
              <a:t>web</a:t>
            </a:r>
            <a:r>
              <a:rPr lang="en">
                <a:solidFill>
                  <a:srgbClr val="FFFFFF"/>
                </a:solidFill>
              </a:rPr>
              <a:t>-</a:t>
            </a:r>
            <a:r>
              <a:rPr lang="en">
                <a:solidFill>
                  <a:schemeClr val="dk1"/>
                </a:solidFill>
              </a:rPr>
              <a:t>app. The</a:t>
            </a:r>
            <a:r>
              <a:rPr lang="en">
                <a:solidFill>
                  <a:srgbClr val="FFFFFF"/>
                </a:solidFill>
              </a:rPr>
              <a:t>-</a:t>
            </a:r>
            <a:r>
              <a:rPr lang="en">
                <a:solidFill>
                  <a:schemeClr val="dk1"/>
                </a:solidFill>
              </a:rPr>
              <a:t>main</a:t>
            </a:r>
            <a:r>
              <a:rPr lang="en">
                <a:solidFill>
                  <a:srgbClr val="FFFFFF"/>
                </a:solidFill>
              </a:rPr>
              <a:t>-</a:t>
            </a:r>
            <a:r>
              <a:rPr lang="en">
                <a:solidFill>
                  <a:schemeClr val="dk1"/>
                </a:solidFill>
              </a:rPr>
              <a:t>page</a:t>
            </a:r>
            <a:r>
              <a:rPr lang="en">
                <a:solidFill>
                  <a:srgbClr val="FFFFFF"/>
                </a:solidFill>
              </a:rPr>
              <a:t>-</a:t>
            </a:r>
            <a:r>
              <a:rPr lang="en">
                <a:solidFill>
                  <a:schemeClr val="dk1"/>
                </a:solidFill>
              </a:rPr>
              <a:t>focused</a:t>
            </a:r>
            <a:r>
              <a:rPr lang="en">
                <a:solidFill>
                  <a:srgbClr val="FFFFFF"/>
                </a:solidFill>
              </a:rPr>
              <a:t>-</a:t>
            </a:r>
            <a:r>
              <a:rPr lang="en">
                <a:solidFill>
                  <a:schemeClr val="dk1"/>
                </a:solidFill>
              </a:rPr>
              <a:t>on</a:t>
            </a:r>
            <a:r>
              <a:rPr lang="en">
                <a:solidFill>
                  <a:srgbClr val="FFFFFF"/>
                </a:solidFill>
              </a:rPr>
              <a:t>-</a:t>
            </a:r>
            <a:r>
              <a:rPr lang="en">
                <a:solidFill>
                  <a:schemeClr val="dk1"/>
                </a:solidFill>
              </a:rPr>
              <a:t>a</a:t>
            </a:r>
            <a:r>
              <a:rPr lang="en">
                <a:solidFill>
                  <a:srgbClr val="FFFFFF"/>
                </a:solidFill>
              </a:rPr>
              <a:t>-</a:t>
            </a:r>
            <a:r>
              <a:rPr lang="en">
                <a:solidFill>
                  <a:schemeClr val="dk1"/>
                </a:solidFill>
              </a:rPr>
              <a:t>user’s current</a:t>
            </a:r>
            <a:r>
              <a:rPr lang="en">
                <a:solidFill>
                  <a:srgbClr val="FFFFFF"/>
                </a:solidFill>
              </a:rPr>
              <a:t>-</a:t>
            </a:r>
            <a:r>
              <a:rPr lang="en">
                <a:solidFill>
                  <a:schemeClr val="dk1"/>
                </a:solidFill>
              </a:rPr>
              <a:t>progress,</a:t>
            </a:r>
            <a:r>
              <a:rPr lang="en">
                <a:solidFill>
                  <a:srgbClr val="FFFFFF"/>
                </a:solidFill>
              </a:rPr>
              <a:t>-</a:t>
            </a:r>
            <a:r>
              <a:rPr lang="en">
                <a:solidFill>
                  <a:schemeClr val="dk1"/>
                </a:solidFill>
              </a:rPr>
              <a:t>both</a:t>
            </a:r>
            <a:r>
              <a:rPr lang="en">
                <a:solidFill>
                  <a:srgbClr val="FFFFFF"/>
                </a:solidFill>
              </a:rPr>
              <a:t>-</a:t>
            </a:r>
            <a:r>
              <a:rPr lang="en">
                <a:solidFill>
                  <a:schemeClr val="dk1"/>
                </a:solidFill>
              </a:rPr>
              <a:t>in</a:t>
            </a:r>
            <a:r>
              <a:rPr lang="en">
                <a:solidFill>
                  <a:srgbClr val="FFFFFF"/>
                </a:solidFill>
              </a:rPr>
              <a:t>-</a:t>
            </a:r>
            <a:r>
              <a:rPr lang="en">
                <a:solidFill>
                  <a:schemeClr val="dk1"/>
                </a:solidFill>
              </a:rPr>
              <a:t>individual</a:t>
            </a:r>
            <a:r>
              <a:rPr lang="en">
                <a:solidFill>
                  <a:srgbClr val="FFFFFF"/>
                </a:solidFill>
              </a:rPr>
              <a:t>-</a:t>
            </a:r>
            <a:r>
              <a:rPr lang="en">
                <a:solidFill>
                  <a:schemeClr val="dk1"/>
                </a:solidFill>
              </a:rPr>
              <a:t>and</a:t>
            </a:r>
            <a:r>
              <a:rPr lang="en">
                <a:solidFill>
                  <a:srgbClr val="FFFFFF"/>
                </a:solidFill>
              </a:rPr>
              <a:t>-</a:t>
            </a:r>
            <a:r>
              <a:rPr lang="en">
                <a:solidFill>
                  <a:schemeClr val="dk1"/>
                </a:solidFill>
              </a:rPr>
              <a:t>pair/group</a:t>
            </a:r>
            <a:r>
              <a:rPr lang="en">
                <a:solidFill>
                  <a:srgbClr val="FFFFFF"/>
                </a:solidFill>
              </a:rPr>
              <a:t>-</a:t>
            </a:r>
            <a:r>
              <a:rPr lang="en">
                <a:solidFill>
                  <a:schemeClr val="dk1"/>
                </a:solidFill>
              </a:rPr>
              <a:t>challenges.</a:t>
            </a:r>
            <a:r>
              <a:rPr lang="en">
                <a:solidFill>
                  <a:srgbClr val="FFFFFF"/>
                </a:solidFill>
              </a:rPr>
              <a:t>-</a:t>
            </a:r>
            <a:r>
              <a:rPr lang="en">
                <a:solidFill>
                  <a:schemeClr val="dk1"/>
                </a:solidFill>
              </a:rPr>
              <a:t>Below</a:t>
            </a:r>
            <a:r>
              <a:rPr lang="en">
                <a:solidFill>
                  <a:srgbClr val="FFFFFF"/>
                </a:solidFill>
              </a:rPr>
              <a:t>-</a:t>
            </a:r>
            <a:r>
              <a:rPr lang="en">
                <a:solidFill>
                  <a:schemeClr val="dk1"/>
                </a:solidFill>
              </a:rPr>
              <a:t>that,</a:t>
            </a:r>
            <a:r>
              <a:rPr lang="en">
                <a:solidFill>
                  <a:srgbClr val="FFFFFF"/>
                </a:solidFill>
              </a:rPr>
              <a:t>-</a:t>
            </a:r>
            <a:r>
              <a:rPr lang="en">
                <a:solidFill>
                  <a:schemeClr val="dk1"/>
                </a:solidFill>
              </a:rPr>
              <a:t>links</a:t>
            </a:r>
            <a:r>
              <a:rPr lang="en">
                <a:solidFill>
                  <a:srgbClr val="FFFFFF"/>
                </a:solidFill>
              </a:rPr>
              <a:t>-</a:t>
            </a:r>
            <a:r>
              <a:rPr lang="en">
                <a:solidFill>
                  <a:schemeClr val="dk1"/>
                </a:solidFill>
              </a:rPr>
              <a:t>led</a:t>
            </a:r>
            <a:r>
              <a:rPr lang="en">
                <a:solidFill>
                  <a:srgbClr val="FFFFFF"/>
                </a:solidFill>
              </a:rPr>
              <a:t>-</a:t>
            </a:r>
            <a:r>
              <a:rPr lang="en">
                <a:solidFill>
                  <a:schemeClr val="dk1"/>
                </a:solidFill>
              </a:rPr>
              <a:t>to</a:t>
            </a:r>
            <a:r>
              <a:rPr lang="en">
                <a:solidFill>
                  <a:srgbClr val="FFFFFF"/>
                </a:solidFill>
              </a:rPr>
              <a:t>-</a:t>
            </a:r>
            <a:r>
              <a:rPr lang="en">
                <a:solidFill>
                  <a:schemeClr val="dk1"/>
                </a:solidFill>
              </a:rPr>
              <a:t>different pages,</a:t>
            </a:r>
            <a:r>
              <a:rPr lang="en">
                <a:solidFill>
                  <a:srgbClr val="FFFFFF"/>
                </a:solidFill>
              </a:rPr>
              <a:t>-</a:t>
            </a:r>
            <a:r>
              <a:rPr lang="en">
                <a:solidFill>
                  <a:schemeClr val="dk1"/>
                </a:solidFill>
              </a:rPr>
              <a:t>with</a:t>
            </a:r>
            <a:r>
              <a:rPr lang="en">
                <a:solidFill>
                  <a:srgbClr val="FFFFFF"/>
                </a:solidFill>
              </a:rPr>
              <a:t>-</a:t>
            </a:r>
            <a:r>
              <a:rPr lang="en">
                <a:solidFill>
                  <a:schemeClr val="dk1"/>
                </a:solidFill>
              </a:rPr>
              <a:t>each</a:t>
            </a:r>
            <a:r>
              <a:rPr lang="en">
                <a:solidFill>
                  <a:srgbClr val="FFFFFF"/>
                </a:solidFill>
              </a:rPr>
              <a:t>-</a:t>
            </a:r>
            <a:r>
              <a:rPr lang="en">
                <a:solidFill>
                  <a:schemeClr val="dk1"/>
                </a:solidFill>
              </a:rPr>
              <a:t>page</a:t>
            </a:r>
            <a:r>
              <a:rPr lang="en">
                <a:solidFill>
                  <a:srgbClr val="FFFFFF"/>
                </a:solidFill>
              </a:rPr>
              <a:t>-</a:t>
            </a:r>
            <a:r>
              <a:rPr lang="en">
                <a:solidFill>
                  <a:schemeClr val="dk1"/>
                </a:solidFill>
              </a:rPr>
              <a:t>focusing</a:t>
            </a:r>
            <a:r>
              <a:rPr lang="en">
                <a:solidFill>
                  <a:srgbClr val="FFFFFF"/>
                </a:solidFill>
              </a:rPr>
              <a:t>-</a:t>
            </a:r>
            <a:r>
              <a:rPr lang="en">
                <a:solidFill>
                  <a:schemeClr val="dk1"/>
                </a:solidFill>
              </a:rPr>
              <a:t>on</a:t>
            </a:r>
            <a:r>
              <a:rPr lang="en">
                <a:solidFill>
                  <a:srgbClr val="FFFFFF"/>
                </a:solidFill>
              </a:rPr>
              <a:t>-</a:t>
            </a:r>
            <a:r>
              <a:rPr lang="en">
                <a:solidFill>
                  <a:schemeClr val="dk1"/>
                </a:solidFill>
              </a:rPr>
              <a:t>a</a:t>
            </a:r>
            <a:r>
              <a:rPr lang="en">
                <a:solidFill>
                  <a:srgbClr val="FFFFFF"/>
                </a:solidFill>
              </a:rPr>
              <a:t>-</a:t>
            </a:r>
            <a:r>
              <a:rPr lang="en">
                <a:solidFill>
                  <a:schemeClr val="dk1"/>
                </a:solidFill>
              </a:rPr>
              <a:t>specific</a:t>
            </a:r>
            <a:r>
              <a:rPr lang="en">
                <a:solidFill>
                  <a:srgbClr val="FFFFFF"/>
                </a:solidFill>
              </a:rPr>
              <a:t>-</a:t>
            </a:r>
            <a:r>
              <a:rPr lang="en">
                <a:solidFill>
                  <a:schemeClr val="dk1"/>
                </a:solidFill>
              </a:rPr>
              <a:t>function</a:t>
            </a:r>
            <a:r>
              <a:rPr lang="en">
                <a:solidFill>
                  <a:srgbClr val="FFFFFF"/>
                </a:solidFill>
              </a:rPr>
              <a:t>-</a:t>
            </a:r>
            <a:r>
              <a:rPr lang="en">
                <a:solidFill>
                  <a:schemeClr val="dk1"/>
                </a:solidFill>
              </a:rPr>
              <a:t>or</a:t>
            </a:r>
            <a:r>
              <a:rPr lang="en">
                <a:solidFill>
                  <a:srgbClr val="FFFFFF"/>
                </a:solidFill>
              </a:rPr>
              <a:t>-</a:t>
            </a:r>
            <a:r>
              <a:rPr lang="en">
                <a:solidFill>
                  <a:schemeClr val="dk1"/>
                </a:solidFill>
              </a:rPr>
              <a:t>task.</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TABLET</a:t>
            </a:r>
          </a:p>
          <a:p>
            <a:pPr lvl="0" rtl="0">
              <a:lnSpc>
                <a:spcPct val="115000"/>
              </a:lnSpc>
              <a:spcBef>
                <a:spcPts val="0"/>
              </a:spcBef>
              <a:buNone/>
            </a:pPr>
            <a:r>
              <a:rPr lang="en">
                <a:solidFill>
                  <a:schemeClr val="dk1"/>
                </a:solidFill>
              </a:rPr>
              <a:t>This</a:t>
            </a:r>
            <a:r>
              <a:rPr lang="en">
                <a:solidFill>
                  <a:srgbClr val="FFFFFF"/>
                </a:solidFill>
              </a:rPr>
              <a:t>-</a:t>
            </a:r>
            <a:r>
              <a:rPr lang="en">
                <a:solidFill>
                  <a:schemeClr val="dk1"/>
                </a:solidFill>
              </a:rPr>
              <a:t>idea</a:t>
            </a:r>
            <a:r>
              <a:rPr lang="en">
                <a:solidFill>
                  <a:srgbClr val="FFFFFF"/>
                </a:solidFill>
              </a:rPr>
              <a:t>-</a:t>
            </a:r>
            <a:r>
              <a:rPr lang="en">
                <a:solidFill>
                  <a:schemeClr val="dk1"/>
                </a:solidFill>
              </a:rPr>
              <a:t>was</a:t>
            </a:r>
            <a:r>
              <a:rPr lang="en">
                <a:solidFill>
                  <a:srgbClr val="FFFFFF"/>
                </a:solidFill>
              </a:rPr>
              <a:t>-</a:t>
            </a:r>
            <a:r>
              <a:rPr lang="en">
                <a:solidFill>
                  <a:schemeClr val="dk1"/>
                </a:solidFill>
              </a:rPr>
              <a:t>similar, but</a:t>
            </a:r>
            <a:r>
              <a:rPr lang="en">
                <a:solidFill>
                  <a:srgbClr val="FFFFFF"/>
                </a:solidFill>
              </a:rPr>
              <a:t>-</a:t>
            </a:r>
            <a:r>
              <a:rPr lang="en">
                <a:solidFill>
                  <a:schemeClr val="dk1"/>
                </a:solidFill>
              </a:rPr>
              <a:t>the</a:t>
            </a:r>
            <a:r>
              <a:rPr lang="en">
                <a:solidFill>
                  <a:srgbClr val="FFFFFF"/>
                </a:solidFill>
              </a:rPr>
              <a:t>-</a:t>
            </a:r>
            <a:r>
              <a:rPr lang="en">
                <a:solidFill>
                  <a:schemeClr val="dk1"/>
                </a:solidFill>
              </a:rPr>
              <a:t>interface</a:t>
            </a:r>
            <a:r>
              <a:rPr lang="en">
                <a:solidFill>
                  <a:srgbClr val="FFFFFF"/>
                </a:solidFill>
              </a:rPr>
              <a:t>-</a:t>
            </a:r>
            <a:r>
              <a:rPr lang="en">
                <a:solidFill>
                  <a:schemeClr val="dk1"/>
                </a:solidFill>
              </a:rPr>
              <a:t>design</a:t>
            </a:r>
            <a:r>
              <a:rPr lang="en">
                <a:solidFill>
                  <a:srgbClr val="FFFFFF"/>
                </a:solidFill>
              </a:rPr>
              <a:t>-</a:t>
            </a:r>
            <a:r>
              <a:rPr lang="en">
                <a:solidFill>
                  <a:schemeClr val="dk1"/>
                </a:solidFill>
              </a:rPr>
              <a:t>centered</a:t>
            </a:r>
            <a:r>
              <a:rPr lang="en">
                <a:solidFill>
                  <a:srgbClr val="FFFFFF"/>
                </a:solidFill>
              </a:rPr>
              <a:t>-</a:t>
            </a:r>
            <a:r>
              <a:rPr lang="en">
                <a:solidFill>
                  <a:schemeClr val="dk1"/>
                </a:solidFill>
              </a:rPr>
              <a:t>around</a:t>
            </a:r>
            <a:r>
              <a:rPr lang="en">
                <a:solidFill>
                  <a:srgbClr val="FFFFFF"/>
                </a:solidFill>
              </a:rPr>
              <a:t>-</a:t>
            </a:r>
            <a:r>
              <a:rPr lang="en">
                <a:solidFill>
                  <a:schemeClr val="dk1"/>
                </a:solidFill>
              </a:rPr>
              <a:t>having</a:t>
            </a:r>
            <a:r>
              <a:rPr lang="en">
                <a:solidFill>
                  <a:srgbClr val="FFFFFF"/>
                </a:solidFill>
              </a:rPr>
              <a:t>-</a:t>
            </a:r>
            <a:r>
              <a:rPr lang="en">
                <a:solidFill>
                  <a:schemeClr val="dk1"/>
                </a:solidFill>
              </a:rPr>
              <a:t>an</a:t>
            </a:r>
            <a:r>
              <a:rPr lang="en">
                <a:solidFill>
                  <a:srgbClr val="FFFFFF"/>
                </a:solidFill>
              </a:rPr>
              <a:t>-</a:t>
            </a:r>
            <a:r>
              <a:rPr lang="en">
                <a:solidFill>
                  <a:schemeClr val="dk1"/>
                </a:solidFill>
              </a:rPr>
              <a:t>organized</a:t>
            </a:r>
            <a:r>
              <a:rPr lang="en">
                <a:solidFill>
                  <a:srgbClr val="FFFFFF"/>
                </a:solidFill>
              </a:rPr>
              <a:t>-</a:t>
            </a:r>
            <a:r>
              <a:rPr lang="en">
                <a:solidFill>
                  <a:schemeClr val="dk1"/>
                </a:solidFill>
              </a:rPr>
              <a:t>taskbar</a:t>
            </a:r>
            <a:r>
              <a:rPr lang="en">
                <a:solidFill>
                  <a:srgbClr val="FFFFFF"/>
                </a:solidFill>
              </a:rPr>
              <a:t>- </a:t>
            </a:r>
            <a:r>
              <a:rPr lang="en">
                <a:solidFill>
                  <a:schemeClr val="dk1"/>
                </a:solidFill>
              </a:rPr>
              <a:t>that</a:t>
            </a:r>
            <a:r>
              <a:rPr lang="en">
                <a:solidFill>
                  <a:srgbClr val="FFFFFF"/>
                </a:solidFill>
              </a:rPr>
              <a:t>-</a:t>
            </a:r>
            <a:r>
              <a:rPr lang="en">
                <a:solidFill>
                  <a:schemeClr val="dk1"/>
                </a:solidFill>
              </a:rPr>
              <a:t>separated</a:t>
            </a:r>
            <a:r>
              <a:rPr lang="en">
                <a:solidFill>
                  <a:srgbClr val="FFFFFF"/>
                </a:solidFill>
              </a:rPr>
              <a:t>-</a:t>
            </a:r>
            <a:r>
              <a:rPr lang="en">
                <a:solidFill>
                  <a:schemeClr val="dk1"/>
                </a:solidFill>
              </a:rPr>
              <a:t>functions</a:t>
            </a:r>
            <a:r>
              <a:rPr lang="en">
                <a:solidFill>
                  <a:srgbClr val="FFFFFF"/>
                </a:solidFill>
              </a:rPr>
              <a:t>-</a:t>
            </a:r>
            <a:r>
              <a:rPr lang="en">
                <a:solidFill>
                  <a:schemeClr val="dk1"/>
                </a:solidFill>
              </a:rPr>
              <a:t>into</a:t>
            </a:r>
            <a:r>
              <a:rPr lang="en">
                <a:solidFill>
                  <a:srgbClr val="FFFFFF"/>
                </a:solidFill>
              </a:rPr>
              <a:t>-</a:t>
            </a:r>
            <a:r>
              <a:rPr lang="en">
                <a:solidFill>
                  <a:schemeClr val="dk1"/>
                </a:solidFill>
              </a:rPr>
              <a:t>distinct</a:t>
            </a:r>
            <a:r>
              <a:rPr lang="en">
                <a:solidFill>
                  <a:srgbClr val="FFFFFF"/>
                </a:solidFill>
              </a:rPr>
              <a:t>-</a:t>
            </a:r>
            <a:r>
              <a:rPr lang="en">
                <a:solidFill>
                  <a:schemeClr val="dk1"/>
                </a:solidFill>
              </a:rPr>
              <a:t>categories.</a:t>
            </a:r>
            <a:r>
              <a:rPr lang="en">
                <a:solidFill>
                  <a:srgbClr val="FFFFFF"/>
                </a:solidFill>
              </a:rPr>
              <a:t>-</a:t>
            </a:r>
            <a:r>
              <a:rPr lang="en">
                <a:solidFill>
                  <a:schemeClr val="dk1"/>
                </a:solidFill>
              </a:rPr>
              <a:t>Unlike</a:t>
            </a:r>
            <a:r>
              <a:rPr lang="en">
                <a:solidFill>
                  <a:srgbClr val="FFFFFF"/>
                </a:solidFill>
              </a:rPr>
              <a:t>-</a:t>
            </a:r>
            <a:r>
              <a:rPr lang="en">
                <a:solidFill>
                  <a:schemeClr val="dk1"/>
                </a:solidFill>
              </a:rPr>
              <a:t>the</a:t>
            </a:r>
            <a:r>
              <a:rPr lang="en">
                <a:solidFill>
                  <a:srgbClr val="FFFFFF"/>
                </a:solidFill>
              </a:rPr>
              <a:t>-</a:t>
            </a:r>
            <a:r>
              <a:rPr lang="en">
                <a:solidFill>
                  <a:schemeClr val="dk1"/>
                </a:solidFill>
              </a:rPr>
              <a:t>mobile</a:t>
            </a:r>
            <a:r>
              <a:rPr lang="en">
                <a:solidFill>
                  <a:srgbClr val="FFFFFF"/>
                </a:solidFill>
              </a:rPr>
              <a:t>-</a:t>
            </a:r>
            <a:r>
              <a:rPr lang="en">
                <a:solidFill>
                  <a:schemeClr val="dk1"/>
                </a:solidFill>
              </a:rPr>
              <a:t>design</a:t>
            </a:r>
            <a:r>
              <a:rPr lang="en">
                <a:solidFill>
                  <a:srgbClr val="FFFFFF"/>
                </a:solidFill>
              </a:rPr>
              <a:t>-</a:t>
            </a:r>
            <a:r>
              <a:rPr lang="en">
                <a:solidFill>
                  <a:schemeClr val="dk1"/>
                </a:solidFill>
              </a:rPr>
              <a:t>above,</a:t>
            </a:r>
            <a:r>
              <a:rPr lang="en">
                <a:solidFill>
                  <a:srgbClr val="FFFFFF"/>
                </a:solidFill>
              </a:rPr>
              <a:t>-</a:t>
            </a:r>
            <a:r>
              <a:rPr lang="en">
                <a:solidFill>
                  <a:schemeClr val="dk1"/>
                </a:solidFill>
              </a:rPr>
              <a:t>these sketches</a:t>
            </a:r>
            <a:r>
              <a:rPr lang="en">
                <a:solidFill>
                  <a:srgbClr val="FFFFFF"/>
                </a:solidFill>
              </a:rPr>
              <a:t>-</a:t>
            </a:r>
            <a:r>
              <a:rPr lang="en">
                <a:solidFill>
                  <a:schemeClr val="dk1"/>
                </a:solidFill>
              </a:rPr>
              <a:t>conveyed</a:t>
            </a:r>
            <a:r>
              <a:rPr lang="en">
                <a:solidFill>
                  <a:srgbClr val="FFFFFF"/>
                </a:solidFill>
              </a:rPr>
              <a:t>-</a:t>
            </a:r>
            <a:r>
              <a:rPr lang="en">
                <a:solidFill>
                  <a:schemeClr val="dk1"/>
                </a:solidFill>
              </a:rPr>
              <a:t>a</a:t>
            </a:r>
            <a:r>
              <a:rPr lang="en">
                <a:solidFill>
                  <a:srgbClr val="FFFFFF"/>
                </a:solidFill>
              </a:rPr>
              <a:t>-</a:t>
            </a:r>
            <a:r>
              <a:rPr lang="en">
                <a:solidFill>
                  <a:schemeClr val="dk1"/>
                </a:solidFill>
              </a:rPr>
              <a:t>more</a:t>
            </a:r>
            <a:r>
              <a:rPr lang="en">
                <a:solidFill>
                  <a:srgbClr val="FFFFFF"/>
                </a:solidFill>
              </a:rPr>
              <a:t>-</a:t>
            </a:r>
            <a:r>
              <a:rPr lang="en">
                <a:solidFill>
                  <a:schemeClr val="dk1"/>
                </a:solidFill>
              </a:rPr>
              <a:t>text-</a:t>
            </a:r>
            <a:r>
              <a:rPr lang="en">
                <a:solidFill>
                  <a:srgbClr val="FFFFFF"/>
                </a:solidFill>
              </a:rPr>
              <a:t>-</a:t>
            </a:r>
            <a:r>
              <a:rPr lang="en">
                <a:solidFill>
                  <a:schemeClr val="dk1"/>
                </a:solidFill>
              </a:rPr>
              <a:t>and</a:t>
            </a:r>
            <a:r>
              <a:rPr lang="en">
                <a:solidFill>
                  <a:srgbClr val="FFFFFF"/>
                </a:solidFill>
              </a:rPr>
              <a:t>-</a:t>
            </a:r>
            <a:r>
              <a:rPr lang="en">
                <a:solidFill>
                  <a:schemeClr val="dk1"/>
                </a:solidFill>
              </a:rPr>
              <a:t>data-focused</a:t>
            </a:r>
            <a:r>
              <a:rPr lang="en">
                <a:solidFill>
                  <a:srgbClr val="FFFFFF"/>
                </a:solidFill>
              </a:rPr>
              <a:t>-</a:t>
            </a:r>
            <a:r>
              <a:rPr lang="en">
                <a:solidFill>
                  <a:schemeClr val="dk1"/>
                </a:solidFill>
              </a:rPr>
              <a:t>tabular</a:t>
            </a:r>
            <a:r>
              <a:rPr lang="en">
                <a:solidFill>
                  <a:srgbClr val="FFFFFF"/>
                </a:solidFill>
              </a:rPr>
              <a:t>-</a:t>
            </a:r>
            <a:r>
              <a:rPr lang="en">
                <a:solidFill>
                  <a:schemeClr val="dk1"/>
                </a:solidFill>
              </a:rPr>
              <a:t>setup.</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MOBILE</a:t>
            </a:r>
          </a:p>
          <a:p>
            <a:pPr lvl="0" rtl="0">
              <a:lnSpc>
                <a:spcPct val="115000"/>
              </a:lnSpc>
              <a:spcBef>
                <a:spcPts val="0"/>
              </a:spcBef>
              <a:buNone/>
            </a:pPr>
            <a:r>
              <a:rPr lang="en">
                <a:solidFill>
                  <a:schemeClr val="dk1"/>
                </a:solidFill>
              </a:rPr>
              <a:t>Practically,</a:t>
            </a:r>
            <a:r>
              <a:rPr lang="en">
                <a:solidFill>
                  <a:srgbClr val="FFFFFF"/>
                </a:solidFill>
              </a:rPr>
              <a:t>-</a:t>
            </a:r>
            <a:r>
              <a:rPr lang="en">
                <a:solidFill>
                  <a:schemeClr val="dk1"/>
                </a:solidFill>
              </a:rPr>
              <a:t>we</a:t>
            </a:r>
            <a:r>
              <a:rPr lang="en">
                <a:solidFill>
                  <a:srgbClr val="FFFFFF"/>
                </a:solidFill>
              </a:rPr>
              <a:t>-</a:t>
            </a:r>
            <a:r>
              <a:rPr lang="en">
                <a:solidFill>
                  <a:schemeClr val="dk1"/>
                </a:solidFill>
              </a:rPr>
              <a:t>thought building a mobile app would be best. Because everyone carries their phone, even when they work out or go to the gym, this would be the simplest way of logging activities. Here we created a mobile interface, this one automatically able to sense and track progress on goals. Users can log data and view challenges and history.  This design incorporated table rows and circular buttons, which looks more interesting, has more personality, and seems less generic than standard apps. </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Not shown:</a:t>
            </a:r>
          </a:p>
          <a:p>
            <a:pPr lvl="0" rtl="0">
              <a:lnSpc>
                <a:spcPct val="115000"/>
              </a:lnSpc>
              <a:spcBef>
                <a:spcPts val="0"/>
              </a:spcBef>
              <a:buNone/>
            </a:pPr>
            <a:r>
              <a:rPr lang="en">
                <a:solidFill>
                  <a:schemeClr val="dk1"/>
                </a:solidFill>
              </a:rPr>
              <a:t>STANDARD MOBILE:</a:t>
            </a:r>
          </a:p>
          <a:p>
            <a:pPr lvl="0" rtl="0">
              <a:lnSpc>
                <a:spcPct val="115000"/>
              </a:lnSpc>
              <a:spcBef>
                <a:spcPts val="0"/>
              </a:spcBef>
              <a:buNone/>
            </a:pPr>
            <a:r>
              <a:rPr lang="en">
                <a:solidFill>
                  <a:schemeClr val="dk1"/>
                </a:solidFill>
              </a:rPr>
              <a:t>This design features a way to view and challenge friends to different activities, message them, and check their progress in current challenges.</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AR:</a:t>
            </a:r>
          </a:p>
          <a:p>
            <a:pPr lvl="0" rtl="0">
              <a:lnSpc>
                <a:spcPct val="115000"/>
              </a:lnSpc>
              <a:spcBef>
                <a:spcPts val="0"/>
              </a:spcBef>
              <a:buClr>
                <a:schemeClr val="dk1"/>
              </a:buClr>
              <a:buSzPct val="100000"/>
              <a:buFont typeface="Arial"/>
              <a:buNone/>
            </a:pPr>
            <a:r>
              <a:rPr lang="en">
                <a:solidFill>
                  <a:schemeClr val="dk1"/>
                </a:solidFill>
              </a:rPr>
              <a:t>We also brainstormed an AR idea. When exercising, a user wears a pair of glasses and views the current positions of other profiles involved in this challenge to compare their progress with his own. It also gives dietary and nutrient information when looking at food, helping users build a healthy meal.</a:t>
            </a:r>
          </a:p>
          <a:p>
            <a:pPr lv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 name="Shape 422"/>
        <p:cNvGrpSpPr/>
        <p:nvPr/>
      </p:nvGrpSpPr>
      <p:grpSpPr>
        <a:xfrm>
          <a:off x="0" y="0"/>
          <a:ext cx="0" cy="0"/>
          <a:chOff x="0" y="0"/>
          <a:chExt cx="0" cy="0"/>
        </a:xfrm>
      </p:grpSpPr>
      <p:sp>
        <p:nvSpPr>
          <p:cNvPr id="423" name="Shape 42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24" name="Shape 4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a:t>Chose the best concepts from our brainstorms to draw out in detail.</a:t>
            </a:r>
          </a:p>
          <a:p>
            <a:pPr lvl="0">
              <a:spcBef>
                <a:spcPts val="0"/>
              </a:spcBef>
              <a:buNone/>
            </a:pPr>
            <a:r>
              <a:t/>
            </a:r>
            <a:endParaRPr/>
          </a:p>
          <a:p>
            <a:pPr lvl="0">
              <a:spcBef>
                <a:spcPts val="0"/>
              </a:spcBef>
              <a:buNone/>
            </a:pPr>
            <a:r>
              <a:rPr lang="en"/>
              <a:t>Bubble Mobile:</a:t>
            </a:r>
          </a:p>
          <a:p>
            <a:pPr lvl="0" rtl="0">
              <a:lnSpc>
                <a:spcPct val="115000"/>
              </a:lnSpc>
              <a:spcBef>
                <a:spcPts val="0"/>
              </a:spcBef>
              <a:buNone/>
            </a:pPr>
            <a:r>
              <a:rPr lang="en">
                <a:solidFill>
                  <a:schemeClr val="dk1"/>
                </a:solidFill>
              </a:rPr>
              <a:t>This</a:t>
            </a:r>
            <a:r>
              <a:rPr lang="en">
                <a:solidFill>
                  <a:srgbClr val="FFFFFF"/>
                </a:solidFill>
              </a:rPr>
              <a:t>-</a:t>
            </a:r>
            <a:r>
              <a:rPr lang="en">
                <a:solidFill>
                  <a:schemeClr val="dk1"/>
                </a:solidFill>
              </a:rPr>
              <a:t>idea</a:t>
            </a:r>
            <a:r>
              <a:rPr lang="en">
                <a:solidFill>
                  <a:srgbClr val="FFFFFF"/>
                </a:solidFill>
              </a:rPr>
              <a:t>-</a:t>
            </a:r>
            <a:r>
              <a:rPr lang="en">
                <a:solidFill>
                  <a:schemeClr val="dk1"/>
                </a:solidFill>
              </a:rPr>
              <a:t>is</a:t>
            </a:r>
            <a:r>
              <a:rPr lang="en">
                <a:solidFill>
                  <a:srgbClr val="FFFFFF"/>
                </a:solidFill>
              </a:rPr>
              <a:t>-</a:t>
            </a:r>
            <a:r>
              <a:rPr lang="en">
                <a:solidFill>
                  <a:schemeClr val="dk1"/>
                </a:solidFill>
              </a:rPr>
              <a:t>image</a:t>
            </a:r>
            <a:r>
              <a:rPr lang="en">
                <a:solidFill>
                  <a:srgbClr val="FFFFFF"/>
                </a:solidFill>
              </a:rPr>
              <a:t>-</a:t>
            </a:r>
            <a:r>
              <a:rPr lang="en">
                <a:solidFill>
                  <a:schemeClr val="dk1"/>
                </a:solidFill>
              </a:rPr>
              <a:t>oriented, focusing</a:t>
            </a:r>
            <a:r>
              <a:rPr lang="en">
                <a:solidFill>
                  <a:srgbClr val="FFFFFF"/>
                </a:solidFill>
              </a:rPr>
              <a:t>-</a:t>
            </a:r>
            <a:r>
              <a:rPr lang="en">
                <a:solidFill>
                  <a:schemeClr val="dk1"/>
                </a:solidFill>
              </a:rPr>
              <a:t>on</a:t>
            </a:r>
            <a:r>
              <a:rPr lang="en">
                <a:solidFill>
                  <a:srgbClr val="FFFFFF"/>
                </a:solidFill>
              </a:rPr>
              <a:t>-</a:t>
            </a:r>
            <a:r>
              <a:rPr lang="en">
                <a:solidFill>
                  <a:schemeClr val="dk1"/>
                </a:solidFill>
              </a:rPr>
              <a:t>easy</a:t>
            </a:r>
            <a:r>
              <a:rPr lang="en">
                <a:solidFill>
                  <a:srgbClr val="FFFFFF"/>
                </a:solidFill>
              </a:rPr>
              <a:t>-</a:t>
            </a:r>
            <a:r>
              <a:rPr lang="en">
                <a:solidFill>
                  <a:schemeClr val="dk1"/>
                </a:solidFill>
              </a:rPr>
              <a:t>navigation. It</a:t>
            </a:r>
            <a:r>
              <a:rPr lang="en">
                <a:solidFill>
                  <a:srgbClr val="FFFFFF"/>
                </a:solidFill>
              </a:rPr>
              <a:t>-</a:t>
            </a:r>
            <a:r>
              <a:rPr lang="en">
                <a:solidFill>
                  <a:schemeClr val="dk1"/>
                </a:solidFill>
              </a:rPr>
              <a:t>is</a:t>
            </a:r>
            <a:r>
              <a:rPr lang="en">
                <a:solidFill>
                  <a:srgbClr val="FFFFFF"/>
                </a:solidFill>
              </a:rPr>
              <a:t>-</a:t>
            </a:r>
            <a:r>
              <a:rPr lang="en">
                <a:solidFill>
                  <a:schemeClr val="dk1"/>
                </a:solidFill>
              </a:rPr>
              <a:t>simpler, emptier, and</a:t>
            </a:r>
            <a:r>
              <a:rPr lang="en">
                <a:solidFill>
                  <a:srgbClr val="FFFFFF"/>
                </a:solidFill>
              </a:rPr>
              <a:t>-</a:t>
            </a:r>
            <a:r>
              <a:rPr lang="en">
                <a:solidFill>
                  <a:schemeClr val="dk1"/>
                </a:solidFill>
              </a:rPr>
              <a:t>prioritizes ease</a:t>
            </a:r>
            <a:r>
              <a:rPr lang="en">
                <a:solidFill>
                  <a:srgbClr val="FFFFFF"/>
                </a:solidFill>
              </a:rPr>
              <a:t>-</a:t>
            </a:r>
            <a:r>
              <a:rPr lang="en">
                <a:solidFill>
                  <a:schemeClr val="dk1"/>
                </a:solidFill>
              </a:rPr>
              <a:t>of</a:t>
            </a:r>
            <a:r>
              <a:rPr lang="en">
                <a:solidFill>
                  <a:srgbClr val="FFFFFF"/>
                </a:solidFill>
              </a:rPr>
              <a:t>-</a:t>
            </a:r>
            <a:r>
              <a:rPr lang="en">
                <a:solidFill>
                  <a:schemeClr val="dk1"/>
                </a:solidFill>
              </a:rPr>
              <a:t>use, with</a:t>
            </a:r>
            <a:r>
              <a:rPr lang="en">
                <a:solidFill>
                  <a:srgbClr val="FFFFFF"/>
                </a:solidFill>
              </a:rPr>
              <a:t>-</a:t>
            </a:r>
            <a:r>
              <a:rPr lang="en">
                <a:solidFill>
                  <a:schemeClr val="dk1"/>
                </a:solidFill>
              </a:rPr>
              <a:t>the</a:t>
            </a:r>
            <a:r>
              <a:rPr lang="en">
                <a:solidFill>
                  <a:srgbClr val="FFFFFF"/>
                </a:solidFill>
              </a:rPr>
              <a:t>-</a:t>
            </a:r>
            <a:r>
              <a:rPr lang="en">
                <a:solidFill>
                  <a:schemeClr val="dk1"/>
                </a:solidFill>
              </a:rPr>
              <a:t>experience</a:t>
            </a:r>
            <a:r>
              <a:rPr lang="en">
                <a:solidFill>
                  <a:srgbClr val="FFFFFF"/>
                </a:solidFill>
              </a:rPr>
              <a:t>-</a:t>
            </a:r>
            <a:r>
              <a:rPr lang="en">
                <a:solidFill>
                  <a:schemeClr val="dk1"/>
                </a:solidFill>
              </a:rPr>
              <a:t>based</a:t>
            </a:r>
            <a:r>
              <a:rPr lang="en">
                <a:solidFill>
                  <a:srgbClr val="FFFFFF"/>
                </a:solidFill>
              </a:rPr>
              <a:t>-</a:t>
            </a:r>
            <a:r>
              <a:rPr lang="en">
                <a:solidFill>
                  <a:schemeClr val="dk1"/>
                </a:solidFill>
              </a:rPr>
              <a:t>around</a:t>
            </a:r>
            <a:r>
              <a:rPr lang="en">
                <a:solidFill>
                  <a:srgbClr val="FFFFFF"/>
                </a:solidFill>
              </a:rPr>
              <a:t>-</a:t>
            </a:r>
            <a:r>
              <a:rPr lang="en">
                <a:solidFill>
                  <a:schemeClr val="dk1"/>
                </a:solidFill>
              </a:rPr>
              <a:t>a</a:t>
            </a:r>
            <a:r>
              <a:rPr lang="en">
                <a:solidFill>
                  <a:srgbClr val="FFFFFF"/>
                </a:solidFill>
              </a:rPr>
              <a:t>-</a:t>
            </a:r>
            <a:r>
              <a:rPr lang="en">
                <a:solidFill>
                  <a:schemeClr val="dk1"/>
                </a:solidFill>
              </a:rPr>
              <a:t>single, central</a:t>
            </a:r>
            <a:r>
              <a:rPr lang="en">
                <a:solidFill>
                  <a:srgbClr val="FFFFFF"/>
                </a:solidFill>
              </a:rPr>
              <a:t>-</a:t>
            </a:r>
            <a:r>
              <a:rPr lang="en">
                <a:solidFill>
                  <a:schemeClr val="dk1"/>
                </a:solidFill>
              </a:rPr>
              <a:t>dashboard.</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Other Design (Boxy), Not shown:</a:t>
            </a:r>
          </a:p>
          <a:p>
            <a:pPr lvl="0" rtl="0">
              <a:lnSpc>
                <a:spcPct val="115000"/>
              </a:lnSpc>
              <a:spcBef>
                <a:spcPts val="0"/>
              </a:spcBef>
              <a:buNone/>
            </a:pPr>
            <a:r>
              <a:rPr lang="en">
                <a:solidFill>
                  <a:schemeClr val="dk1"/>
                </a:solidFill>
              </a:rPr>
              <a:t>This</a:t>
            </a:r>
            <a:r>
              <a:rPr lang="en">
                <a:solidFill>
                  <a:srgbClr val="FFFFFF"/>
                </a:solidFill>
              </a:rPr>
              <a:t>-</a:t>
            </a:r>
            <a:r>
              <a:rPr lang="en">
                <a:solidFill>
                  <a:schemeClr val="dk1"/>
                </a:solidFill>
              </a:rPr>
              <a:t>idea</a:t>
            </a:r>
            <a:r>
              <a:rPr lang="en">
                <a:solidFill>
                  <a:srgbClr val="FFFFFF"/>
                </a:solidFill>
              </a:rPr>
              <a:t>-</a:t>
            </a:r>
            <a:r>
              <a:rPr lang="en">
                <a:solidFill>
                  <a:schemeClr val="dk1"/>
                </a:solidFill>
              </a:rPr>
              <a:t>was</a:t>
            </a:r>
            <a:r>
              <a:rPr lang="en">
                <a:solidFill>
                  <a:srgbClr val="FFFFFF"/>
                </a:solidFill>
              </a:rPr>
              <a:t>-</a:t>
            </a:r>
            <a:r>
              <a:rPr lang="en">
                <a:solidFill>
                  <a:schemeClr val="dk1"/>
                </a:solidFill>
              </a:rPr>
              <a:t>goal</a:t>
            </a:r>
            <a:r>
              <a:rPr lang="en">
                <a:solidFill>
                  <a:srgbClr val="FFFFFF"/>
                </a:solidFill>
              </a:rPr>
              <a:t>-</a:t>
            </a:r>
            <a:r>
              <a:rPr lang="en">
                <a:solidFill>
                  <a:schemeClr val="dk1"/>
                </a:solidFill>
              </a:rPr>
              <a:t>heavy,</a:t>
            </a:r>
            <a:r>
              <a:rPr lang="en">
                <a:solidFill>
                  <a:srgbClr val="FFFFFF"/>
                </a:solidFill>
              </a:rPr>
              <a:t>-</a:t>
            </a:r>
            <a:r>
              <a:rPr lang="en">
                <a:solidFill>
                  <a:schemeClr val="dk1"/>
                </a:solidFill>
              </a:rPr>
              <a:t>focused</a:t>
            </a:r>
            <a:r>
              <a:rPr lang="en">
                <a:solidFill>
                  <a:srgbClr val="FFFFFF"/>
                </a:solidFill>
              </a:rPr>
              <a:t>-</a:t>
            </a:r>
            <a:r>
              <a:rPr lang="en">
                <a:solidFill>
                  <a:schemeClr val="dk1"/>
                </a:solidFill>
              </a:rPr>
              <a:t>on</a:t>
            </a:r>
            <a:r>
              <a:rPr lang="en">
                <a:solidFill>
                  <a:srgbClr val="FFFFFF"/>
                </a:solidFill>
              </a:rPr>
              <a:t>-</a:t>
            </a:r>
            <a:r>
              <a:rPr lang="en">
                <a:solidFill>
                  <a:schemeClr val="dk1"/>
                </a:solidFill>
              </a:rPr>
              <a:t>giving</a:t>
            </a:r>
            <a:r>
              <a:rPr lang="en">
                <a:solidFill>
                  <a:srgbClr val="FFFFFF"/>
                </a:solidFill>
              </a:rPr>
              <a:t>-</a:t>
            </a:r>
            <a:r>
              <a:rPr lang="en">
                <a:solidFill>
                  <a:schemeClr val="dk1"/>
                </a:solidFill>
              </a:rPr>
              <a:t>the</a:t>
            </a:r>
            <a:r>
              <a:rPr lang="en">
                <a:solidFill>
                  <a:srgbClr val="FFFFFF"/>
                </a:solidFill>
              </a:rPr>
              <a:t>-</a:t>
            </a:r>
            <a:r>
              <a:rPr lang="en">
                <a:solidFill>
                  <a:schemeClr val="dk1"/>
                </a:solidFill>
              </a:rPr>
              <a:t>user</a:t>
            </a:r>
            <a:r>
              <a:rPr lang="en">
                <a:solidFill>
                  <a:srgbClr val="FFFFFF"/>
                </a:solidFill>
              </a:rPr>
              <a:t>-</a:t>
            </a:r>
            <a:r>
              <a:rPr lang="en">
                <a:solidFill>
                  <a:schemeClr val="dk1"/>
                </a:solidFill>
              </a:rPr>
              <a:t>as</a:t>
            </a:r>
            <a:r>
              <a:rPr lang="en">
                <a:solidFill>
                  <a:srgbClr val="FFFFFF"/>
                </a:solidFill>
              </a:rPr>
              <a:t>-</a:t>
            </a:r>
            <a:r>
              <a:rPr lang="en">
                <a:solidFill>
                  <a:schemeClr val="dk1"/>
                </a:solidFill>
              </a:rPr>
              <a:t>much</a:t>
            </a:r>
            <a:r>
              <a:rPr lang="en">
                <a:solidFill>
                  <a:srgbClr val="FFFFFF"/>
                </a:solidFill>
              </a:rPr>
              <a:t>-</a:t>
            </a:r>
            <a:r>
              <a:rPr lang="en">
                <a:solidFill>
                  <a:schemeClr val="dk1"/>
                </a:solidFill>
              </a:rPr>
              <a:t>information</a:t>
            </a:r>
            <a:r>
              <a:rPr lang="en">
                <a:solidFill>
                  <a:srgbClr val="FFFFFF"/>
                </a:solidFill>
              </a:rPr>
              <a:t>-</a:t>
            </a:r>
            <a:r>
              <a:rPr lang="en">
                <a:solidFill>
                  <a:schemeClr val="dk1"/>
                </a:solidFill>
              </a:rPr>
              <a:t>as</a:t>
            </a:r>
            <a:r>
              <a:rPr lang="en">
                <a:solidFill>
                  <a:srgbClr val="FFFFFF"/>
                </a:solidFill>
              </a:rPr>
              <a:t>-</a:t>
            </a:r>
            <a:r>
              <a:rPr lang="en">
                <a:solidFill>
                  <a:schemeClr val="dk1"/>
                </a:solidFill>
              </a:rPr>
              <a:t>possible</a:t>
            </a:r>
            <a:r>
              <a:rPr lang="en">
                <a:solidFill>
                  <a:srgbClr val="FFFFFF"/>
                </a:solidFill>
              </a:rPr>
              <a:t>-</a:t>
            </a:r>
            <a:r>
              <a:rPr lang="en">
                <a:solidFill>
                  <a:schemeClr val="dk1"/>
                </a:solidFill>
              </a:rPr>
              <a:t>and allowing</a:t>
            </a:r>
            <a:r>
              <a:rPr lang="en">
                <a:solidFill>
                  <a:srgbClr val="FFFFFF"/>
                </a:solidFill>
              </a:rPr>
              <a:t>-</a:t>
            </a:r>
            <a:r>
              <a:rPr lang="en">
                <a:solidFill>
                  <a:schemeClr val="dk1"/>
                </a:solidFill>
              </a:rPr>
              <a:t>them</a:t>
            </a:r>
            <a:r>
              <a:rPr lang="en">
                <a:solidFill>
                  <a:srgbClr val="FFFFFF"/>
                </a:solidFill>
              </a:rPr>
              <a:t>-</a:t>
            </a:r>
            <a:r>
              <a:rPr lang="en">
                <a:solidFill>
                  <a:schemeClr val="dk1"/>
                </a:solidFill>
              </a:rPr>
              <a:t>maximum</a:t>
            </a:r>
            <a:r>
              <a:rPr lang="en">
                <a:solidFill>
                  <a:srgbClr val="FFFFFF"/>
                </a:solidFill>
              </a:rPr>
              <a:t>-</a:t>
            </a:r>
            <a:r>
              <a:rPr lang="en">
                <a:solidFill>
                  <a:schemeClr val="dk1"/>
                </a:solidFill>
              </a:rPr>
              <a:t>control</a:t>
            </a:r>
            <a:r>
              <a:rPr lang="en">
                <a:solidFill>
                  <a:srgbClr val="FFFFFF"/>
                </a:solidFill>
              </a:rPr>
              <a:t>-</a:t>
            </a:r>
            <a:r>
              <a:rPr lang="en">
                <a:solidFill>
                  <a:schemeClr val="dk1"/>
                </a:solidFill>
              </a:rPr>
              <a:t>over</a:t>
            </a:r>
            <a:r>
              <a:rPr lang="en">
                <a:solidFill>
                  <a:srgbClr val="FFFFFF"/>
                </a:solidFill>
              </a:rPr>
              <a:t>-</a:t>
            </a:r>
            <a:r>
              <a:rPr lang="en">
                <a:solidFill>
                  <a:schemeClr val="dk1"/>
                </a:solidFill>
              </a:rPr>
              <a:t>their</a:t>
            </a:r>
            <a:r>
              <a:rPr lang="en">
                <a:solidFill>
                  <a:srgbClr val="FFFFFF"/>
                </a:solidFill>
              </a:rPr>
              <a:t>-</a:t>
            </a:r>
            <a:r>
              <a:rPr lang="en">
                <a:solidFill>
                  <a:schemeClr val="dk1"/>
                </a:solidFill>
              </a:rPr>
              <a:t>experience. The</a:t>
            </a:r>
            <a:r>
              <a:rPr lang="en">
                <a:solidFill>
                  <a:srgbClr val="FFFFFF"/>
                </a:solidFill>
              </a:rPr>
              <a:t>-</a:t>
            </a:r>
            <a:r>
              <a:rPr lang="en">
                <a:solidFill>
                  <a:schemeClr val="dk1"/>
                </a:solidFill>
              </a:rPr>
              <a:t>design</a:t>
            </a:r>
            <a:r>
              <a:rPr lang="en">
                <a:solidFill>
                  <a:srgbClr val="FFFFFF"/>
                </a:solidFill>
              </a:rPr>
              <a:t>-</a:t>
            </a:r>
            <a:r>
              <a:rPr lang="en">
                <a:solidFill>
                  <a:schemeClr val="dk1"/>
                </a:solidFill>
              </a:rPr>
              <a:t>is</a:t>
            </a:r>
            <a:r>
              <a:rPr lang="en">
                <a:solidFill>
                  <a:srgbClr val="FFFFFF"/>
                </a:solidFill>
              </a:rPr>
              <a:t>-</a:t>
            </a:r>
            <a:r>
              <a:rPr lang="en">
                <a:solidFill>
                  <a:schemeClr val="dk1"/>
                </a:solidFill>
              </a:rPr>
              <a:t>tabular, image</a:t>
            </a:r>
            <a:r>
              <a:rPr lang="en">
                <a:solidFill>
                  <a:srgbClr val="FFFFFF"/>
                </a:solidFill>
              </a:rPr>
              <a:t>-</a:t>
            </a:r>
            <a:r>
              <a:rPr lang="en">
                <a:solidFill>
                  <a:schemeClr val="dk1"/>
                </a:solidFill>
              </a:rPr>
              <a:t>heavy, and navigable</a:t>
            </a:r>
            <a:r>
              <a:rPr lang="en">
                <a:solidFill>
                  <a:srgbClr val="FFFFFF"/>
                </a:solidFill>
              </a:rPr>
              <a:t>-</a:t>
            </a:r>
            <a:r>
              <a:rPr lang="en">
                <a:solidFill>
                  <a:schemeClr val="dk1"/>
                </a:solidFill>
              </a:rPr>
              <a:t>by</a:t>
            </a:r>
            <a:r>
              <a:rPr lang="en">
                <a:solidFill>
                  <a:srgbClr val="FFFFFF"/>
                </a:solidFill>
              </a:rPr>
              <a:t>-</a:t>
            </a:r>
            <a:r>
              <a:rPr lang="en">
                <a:solidFill>
                  <a:schemeClr val="dk1"/>
                </a:solidFill>
              </a:rPr>
              <a:t>menu.</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WHY WE CHOSE BUBBLE (RATIONALE IS IMPORTANT, IT’S ON YOUR RUBRIC):</a:t>
            </a:r>
          </a:p>
          <a:p>
            <a:pPr lvl="0" rtl="0">
              <a:lnSpc>
                <a:spcPct val="115000"/>
              </a:lnSpc>
              <a:spcBef>
                <a:spcPts val="0"/>
              </a:spcBef>
              <a:buNone/>
            </a:pPr>
            <a:r>
              <a:rPr lang="en">
                <a:solidFill>
                  <a:schemeClr val="dk1"/>
                </a:solidFill>
              </a:rPr>
              <a:t>Eventually our bubble mobile design won, since ease of use and approachability were our most important factors. While our product will absolutely have all the data and history accessible for expert, we wanted the primary interface to be easily navigable and friendly, allowing new users easy access.</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Feedback from interviews showed that many want to exercise but don’t. We want users to feel rewarded when they track, progress on, and complete challenges; we don’t want using our app to be a challenge in and of itself. </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We also considered that we want users to constantly have our product readily available, which is why the mobile app design won. Finally, we liked that the circular design had a more defined personality and felt less generic than the first.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8" name="Shape 438"/>
        <p:cNvGrpSpPr/>
        <p:nvPr/>
      </p:nvGrpSpPr>
      <p:grpSpPr>
        <a:xfrm>
          <a:off x="0" y="0"/>
          <a:ext cx="0" cy="0"/>
          <a:chOff x="0" y="0"/>
          <a:chExt cx="0" cy="0"/>
        </a:xfrm>
      </p:grpSpPr>
      <p:sp>
        <p:nvSpPr>
          <p:cNvPr id="439" name="Shape 439"/>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40" name="Shape 4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nSpc>
                <a:spcPct val="115000"/>
              </a:lnSpc>
              <a:spcBef>
                <a:spcPts val="0"/>
              </a:spcBef>
              <a:buNone/>
            </a:pPr>
            <a:r>
              <a:rPr lang="en">
                <a:solidFill>
                  <a:schemeClr val="dk1"/>
                </a:solidFill>
              </a:rPr>
              <a:t>Our prototype mimics a mobile based interaction. GPS sensors in the phone will allow it to track some activity (going for walks, bike rides, runs, hikes, etc) and automatically log those activities and progress. It also allows users to manually input fitness and dietary information as well as challenge friends in meeting fitness goals.</a:t>
            </a:r>
          </a:p>
          <a:p>
            <a:pPr lvl="0" rtl="0">
              <a:lnSpc>
                <a:spcPct val="115000"/>
              </a:lnSpc>
              <a:spcBef>
                <a:spcPts val="0"/>
              </a:spcBef>
              <a:buNone/>
            </a:pPr>
            <a:r>
              <a:t/>
            </a:r>
            <a:endParaRPr>
              <a:solidFill>
                <a:schemeClr val="dk1"/>
              </a:solidFill>
            </a:endParaRPr>
          </a:p>
          <a:p>
            <a:pPr lvl="0" rtl="0">
              <a:lnSpc>
                <a:spcPct val="115000"/>
              </a:lnSpc>
              <a:spcBef>
                <a:spcPts val="0"/>
              </a:spcBef>
              <a:buClr>
                <a:srgbClr val="000000"/>
              </a:buClr>
              <a:buSzPct val="100000"/>
              <a:buFont typeface="Arial"/>
              <a:buNone/>
            </a:pPr>
            <a:r>
              <a:rPr lang="en"/>
              <a:t>Ultimately, our</a:t>
            </a:r>
            <a:r>
              <a:rPr lang="en">
                <a:solidFill>
                  <a:srgbClr val="FFFFFF"/>
                </a:solidFill>
              </a:rPr>
              <a:t>-</a:t>
            </a:r>
            <a:r>
              <a:rPr lang="en"/>
              <a:t>prototype</a:t>
            </a:r>
            <a:r>
              <a:rPr lang="en">
                <a:solidFill>
                  <a:srgbClr val="FFFFFF"/>
                </a:solidFill>
              </a:rPr>
              <a:t>-</a:t>
            </a:r>
            <a:r>
              <a:rPr lang="en"/>
              <a:t>mimics</a:t>
            </a:r>
            <a:r>
              <a:rPr lang="en">
                <a:solidFill>
                  <a:srgbClr val="FFFFFF"/>
                </a:solidFill>
              </a:rPr>
              <a:t>-</a:t>
            </a:r>
            <a:r>
              <a:rPr lang="en"/>
              <a:t>a</a:t>
            </a:r>
            <a:r>
              <a:rPr lang="en">
                <a:solidFill>
                  <a:srgbClr val="FFFFFF"/>
                </a:solidFill>
              </a:rPr>
              <a:t>-</a:t>
            </a:r>
            <a:r>
              <a:rPr lang="en"/>
              <a:t>mobile</a:t>
            </a:r>
            <a:r>
              <a:rPr lang="en">
                <a:solidFill>
                  <a:srgbClr val="FFFFFF"/>
                </a:solidFill>
              </a:rPr>
              <a:t>-</a:t>
            </a:r>
            <a:r>
              <a:rPr lang="en"/>
              <a:t>app</a:t>
            </a:r>
            <a:r>
              <a:rPr lang="en">
                <a:solidFill>
                  <a:srgbClr val="FFFFFF"/>
                </a:solidFill>
              </a:rPr>
              <a:t>-</a:t>
            </a:r>
            <a:r>
              <a:rPr lang="en"/>
              <a:t>that</a:t>
            </a:r>
            <a:r>
              <a:rPr lang="en">
                <a:solidFill>
                  <a:srgbClr val="FFFFFF"/>
                </a:solidFill>
              </a:rPr>
              <a:t>-</a:t>
            </a:r>
            <a:r>
              <a:rPr lang="en"/>
              <a:t>logs and</a:t>
            </a:r>
            <a:r>
              <a:rPr lang="en">
                <a:solidFill>
                  <a:srgbClr val="FFFFFF"/>
                </a:solidFill>
              </a:rPr>
              <a:t>-</a:t>
            </a:r>
            <a:r>
              <a:rPr lang="en"/>
              <a:t>tracks</a:t>
            </a:r>
            <a:r>
              <a:rPr lang="en">
                <a:solidFill>
                  <a:srgbClr val="FFFFFF"/>
                </a:solidFill>
              </a:rPr>
              <a:t>-</a:t>
            </a:r>
            <a:r>
              <a:rPr lang="en"/>
              <a:t>workouts. Since this is our focus, it is emphasized in our dashboard.</a:t>
            </a:r>
          </a:p>
          <a:p>
            <a:pPr lvl="0" rtl="0">
              <a:spcBef>
                <a:spcPts val="0"/>
              </a:spcBef>
              <a:buClr>
                <a:srgbClr val="000000"/>
              </a:buClr>
              <a:buSzPct val="100000"/>
              <a:buFont typeface="Arial"/>
              <a:buNone/>
            </a:pPr>
            <a:r>
              <a:rPr lang="en"/>
              <a:t>Users can track current and past challenges, as well as create new ones.</a:t>
            </a:r>
          </a:p>
          <a:p>
            <a:pPr lvl="0" rtl="0">
              <a:spcBef>
                <a:spcPts val="0"/>
              </a:spcBef>
              <a:buClr>
                <a:srgbClr val="000000"/>
              </a:buClr>
              <a:buSzPct val="100000"/>
              <a:buFont typeface="Arial"/>
              <a:buNone/>
            </a:pPr>
            <a:r>
              <a:rPr lang="en"/>
              <a:t>Users create a personalized profile shareable with friends.</a:t>
            </a:r>
          </a:p>
          <a:p>
            <a:pPr lvl="0" rtl="0">
              <a:spcBef>
                <a:spcPts val="0"/>
              </a:spcBef>
              <a:buClr>
                <a:srgbClr val="000000"/>
              </a:buClr>
              <a:buSzPct val="100000"/>
              <a:buFont typeface="Arial"/>
              <a:buNone/>
            </a:pPr>
            <a:r>
              <a:rPr lang="en"/>
              <a:t>Users build a network of friends/physicians who become a part of their experience.</a:t>
            </a:r>
          </a:p>
          <a:p>
            <a:pPr lvl="0" rtl="0">
              <a:spcBef>
                <a:spcPts val="0"/>
              </a:spcBef>
              <a:buClr>
                <a:srgbClr val="000000"/>
              </a:buClr>
              <a:buSzPct val="100000"/>
              <a:buFont typeface="Arial"/>
              <a:buNone/>
            </a:pPr>
            <a:r>
              <a:rPr lang="en"/>
              <a:t>They can track personal progress and fitness history.</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Altogether, we are expecting each of these functionalities to contribute to our value proposition, inspiring users to maintain healthier lifestyles.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9" name="Shape 449"/>
        <p:cNvGrpSpPr/>
        <p:nvPr/>
      </p:nvGrpSpPr>
      <p:grpSpPr>
        <a:xfrm>
          <a:off x="0" y="0"/>
          <a:ext cx="0" cy="0"/>
          <a:chOff x="0" y="0"/>
          <a:chExt cx="0" cy="0"/>
        </a:xfrm>
      </p:grpSpPr>
      <p:sp>
        <p:nvSpPr>
          <p:cNvPr id="450" name="Shape 450"/>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51" name="Shape 4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4" name="Shape 454"/>
        <p:cNvGrpSpPr/>
        <p:nvPr/>
      </p:nvGrpSpPr>
      <p:grpSpPr>
        <a:xfrm>
          <a:off x="0" y="0"/>
          <a:ext cx="0" cy="0"/>
          <a:chOff x="0" y="0"/>
          <a:chExt cx="0" cy="0"/>
        </a:xfrm>
      </p:grpSpPr>
      <p:sp>
        <p:nvSpPr>
          <p:cNvPr id="455" name="Shape 455"/>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56" name="Shape 4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nSpc>
                <a:spcPct val="115000"/>
              </a:lnSpc>
              <a:spcBef>
                <a:spcPts val="0"/>
              </a:spcBef>
              <a:buClr>
                <a:schemeClr val="dk1"/>
              </a:buClr>
              <a:buSzPct val="100000"/>
              <a:buFont typeface="Arial"/>
              <a:buNone/>
            </a:pPr>
            <a:r>
              <a:rPr lang="en">
                <a:solidFill>
                  <a:schemeClr val="dk1"/>
                </a:solidFill>
              </a:rPr>
              <a:t>To start a personal challenge, users click the challenge screen then the</a:t>
            </a:r>
            <a:r>
              <a:rPr lang="en">
                <a:solidFill>
                  <a:srgbClr val="FFFFFF"/>
                </a:solidFill>
              </a:rPr>
              <a:t>-</a:t>
            </a:r>
            <a:r>
              <a:rPr lang="en">
                <a:solidFill>
                  <a:schemeClr val="dk1"/>
                </a:solidFill>
              </a:rPr>
              <a:t>add-challenge</a:t>
            </a:r>
            <a:r>
              <a:rPr lang="en">
                <a:solidFill>
                  <a:srgbClr val="FFFFFF"/>
                </a:solidFill>
              </a:rPr>
              <a:t>-</a:t>
            </a:r>
            <a:r>
              <a:rPr lang="en">
                <a:solidFill>
                  <a:schemeClr val="dk1"/>
                </a:solidFill>
              </a:rPr>
              <a:t>button. In the modal view, they choose the activity, any users involved (for a personal goal, the only user is “ME”), and a deadline. Hitting “OK” starts the challenge.</a:t>
            </a:r>
          </a:p>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2" name="Shape 462"/>
        <p:cNvGrpSpPr/>
        <p:nvPr/>
      </p:nvGrpSpPr>
      <p:grpSpPr>
        <a:xfrm>
          <a:off x="0" y="0"/>
          <a:ext cx="0" cy="0"/>
          <a:chOff x="0" y="0"/>
          <a:chExt cx="0" cy="0"/>
        </a:xfrm>
      </p:grpSpPr>
      <p:sp>
        <p:nvSpPr>
          <p:cNvPr id="463" name="Shape 46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64" name="Shape 4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Shape 10"/>
          <p:cNvSpPr/>
          <p:nvPr/>
        </p:nvSpPr>
        <p:spPr>
          <a:xfrm>
            <a:off x="2630450" y="630150"/>
            <a:ext cx="3883200" cy="38832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1" name="Shape 11"/>
          <p:cNvSpPr/>
          <p:nvPr/>
        </p:nvSpPr>
        <p:spPr>
          <a:xfrm>
            <a:off x="5430350" y="228600"/>
            <a:ext cx="1388100" cy="1388100"/>
          </a:xfrm>
          <a:prstGeom prst="ellipse">
            <a:avLst/>
          </a:prstGeom>
          <a:solidFill>
            <a:srgbClr val="FFB600">
              <a:alpha val="79620"/>
            </a:srgbClr>
          </a:solidFill>
          <a:ln>
            <a:noFill/>
          </a:ln>
        </p:spPr>
        <p:txBody>
          <a:bodyPr anchorCtr="0" anchor="ctr" bIns="91425" lIns="91425" rIns="91425" wrap="square" tIns="91425">
            <a:noAutofit/>
          </a:bodyPr>
          <a:lstStyle/>
          <a:p>
            <a:pPr lvl="0">
              <a:spcBef>
                <a:spcPts val="0"/>
              </a:spcBef>
              <a:buNone/>
            </a:pPr>
            <a:r>
              <a:t/>
            </a:r>
            <a:endParaRPr/>
          </a:p>
        </p:txBody>
      </p:sp>
      <p:sp>
        <p:nvSpPr>
          <p:cNvPr id="12" name="Shape 12"/>
          <p:cNvSpPr/>
          <p:nvPr/>
        </p:nvSpPr>
        <p:spPr>
          <a:xfrm>
            <a:off x="5908250" y="4660825"/>
            <a:ext cx="605400" cy="605400"/>
          </a:xfrm>
          <a:prstGeom prst="ellips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13" name="Shape 13"/>
          <p:cNvSpPr/>
          <p:nvPr/>
        </p:nvSpPr>
        <p:spPr>
          <a:xfrm>
            <a:off x="2706650" y="3872629"/>
            <a:ext cx="1097700" cy="10977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14" name="Shape 14"/>
          <p:cNvSpPr/>
          <p:nvPr/>
        </p:nvSpPr>
        <p:spPr>
          <a:xfrm>
            <a:off x="2081694" y="771271"/>
            <a:ext cx="774600" cy="774600"/>
          </a:xfrm>
          <a:prstGeom prst="ellips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15" name="Shape 15"/>
          <p:cNvSpPr/>
          <p:nvPr/>
        </p:nvSpPr>
        <p:spPr>
          <a:xfrm>
            <a:off x="6513651" y="1616690"/>
            <a:ext cx="413400" cy="413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16" name="Shape 16"/>
          <p:cNvSpPr/>
          <p:nvPr/>
        </p:nvSpPr>
        <p:spPr>
          <a:xfrm>
            <a:off x="2420476" y="3612044"/>
            <a:ext cx="336900" cy="3369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17" name="Shape 17"/>
          <p:cNvSpPr/>
          <p:nvPr/>
        </p:nvSpPr>
        <p:spPr>
          <a:xfrm>
            <a:off x="2362484" y="1670133"/>
            <a:ext cx="213000" cy="2130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18" name="Shape 18"/>
          <p:cNvSpPr/>
          <p:nvPr/>
        </p:nvSpPr>
        <p:spPr>
          <a:xfrm>
            <a:off x="6818461" y="1338692"/>
            <a:ext cx="93900" cy="939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9" name="Shape 19"/>
          <p:cNvSpPr/>
          <p:nvPr/>
        </p:nvSpPr>
        <p:spPr>
          <a:xfrm>
            <a:off x="6163989" y="4374525"/>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20" name="Shape 20"/>
          <p:cNvSpPr/>
          <p:nvPr/>
        </p:nvSpPr>
        <p:spPr>
          <a:xfrm>
            <a:off x="2300611" y="990190"/>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21" name="Shape 21"/>
          <p:cNvGrpSpPr/>
          <p:nvPr/>
        </p:nvGrpSpPr>
        <p:grpSpPr>
          <a:xfrm>
            <a:off x="3001075" y="4182123"/>
            <a:ext cx="508851" cy="478711"/>
            <a:chOff x="5972700" y="2330200"/>
            <a:chExt cx="411625" cy="387275"/>
          </a:xfrm>
        </p:grpSpPr>
        <p:sp>
          <p:nvSpPr>
            <p:cNvPr id="22" name="Shape 22"/>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3" name="Shape 23"/>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24" name="Shape 24"/>
          <p:cNvGrpSpPr/>
          <p:nvPr/>
        </p:nvGrpSpPr>
        <p:grpSpPr>
          <a:xfrm>
            <a:off x="5861768" y="506559"/>
            <a:ext cx="524975" cy="832145"/>
            <a:chOff x="6718575" y="2318625"/>
            <a:chExt cx="256950" cy="407375"/>
          </a:xfrm>
        </p:grpSpPr>
        <p:sp>
          <p:nvSpPr>
            <p:cNvPr id="25" name="Shape 25"/>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solidFill>
                  <a:srgbClr val="FFFFFF"/>
                </a:solidFill>
              </a:endParaRPr>
            </a:p>
          </p:txBody>
        </p:sp>
        <p:sp>
          <p:nvSpPr>
            <p:cNvPr id="26" name="Shape 26"/>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solidFill>
                  <a:srgbClr val="FFFFFF"/>
                </a:solidFill>
              </a:endParaRPr>
            </a:p>
          </p:txBody>
        </p:sp>
        <p:sp>
          <p:nvSpPr>
            <p:cNvPr id="27" name="Shape 27"/>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solidFill>
                  <a:srgbClr val="FFFFFF"/>
                </a:solidFill>
              </a:endParaRPr>
            </a:p>
          </p:txBody>
        </p:sp>
        <p:sp>
          <p:nvSpPr>
            <p:cNvPr id="28" name="Shape 28"/>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solidFill>
                  <a:srgbClr val="FFFFFF"/>
                </a:solidFill>
              </a:endParaRPr>
            </a:p>
          </p:txBody>
        </p:sp>
        <p:sp>
          <p:nvSpPr>
            <p:cNvPr id="29" name="Shape 29"/>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solidFill>
                  <a:srgbClr val="FFFFFF"/>
                </a:solidFill>
              </a:endParaRPr>
            </a:p>
          </p:txBody>
        </p:sp>
        <p:sp>
          <p:nvSpPr>
            <p:cNvPr id="30" name="Shape 30"/>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solidFill>
                  <a:srgbClr val="FFFFFF"/>
                </a:solidFill>
              </a:endParaRPr>
            </a:p>
          </p:txBody>
        </p:sp>
        <p:sp>
          <p:nvSpPr>
            <p:cNvPr id="31" name="Shape 31"/>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solidFill>
                  <a:srgbClr val="FFFFFF"/>
                </a:solidFill>
              </a:endParaRPr>
            </a:p>
          </p:txBody>
        </p:sp>
        <p:sp>
          <p:nvSpPr>
            <p:cNvPr id="32" name="Shape 32"/>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solidFill>
                  <a:srgbClr val="FFFFFF"/>
                </a:solidFill>
              </a:endParaRPr>
            </a:p>
          </p:txBody>
        </p:sp>
      </p:grpSp>
      <p:sp>
        <p:nvSpPr>
          <p:cNvPr id="33" name="Shape 33"/>
          <p:cNvSpPr txBox="1"/>
          <p:nvPr>
            <p:ph type="ctrTitle"/>
          </p:nvPr>
        </p:nvSpPr>
        <p:spPr>
          <a:xfrm>
            <a:off x="2757250" y="961350"/>
            <a:ext cx="3629400" cy="3220800"/>
          </a:xfrm>
          <a:prstGeom prst="rect">
            <a:avLst/>
          </a:prstGeom>
        </p:spPr>
        <p:txBody>
          <a:bodyPr anchorCtr="0" anchor="ctr" bIns="91425" lIns="91425" rIns="91425" wrap="square"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34" name="Shape 34"/>
          <p:cNvSpPr/>
          <p:nvPr/>
        </p:nvSpPr>
        <p:spPr>
          <a:xfrm>
            <a:off x="2757247" y="861970"/>
            <a:ext cx="300900" cy="3009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35" name="Shape 35"/>
          <p:cNvSpPr/>
          <p:nvPr/>
        </p:nvSpPr>
        <p:spPr>
          <a:xfrm>
            <a:off x="3509928" y="4757335"/>
            <a:ext cx="213000" cy="2130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6" name="Shape 36"/>
          <p:cNvSpPr/>
          <p:nvPr/>
        </p:nvSpPr>
        <p:spPr>
          <a:xfrm>
            <a:off x="5494851" y="4374527"/>
            <a:ext cx="413400" cy="4134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Image background">
    <p:spTree>
      <p:nvGrpSpPr>
        <p:cNvPr id="273" name="Shape 273"/>
        <p:cNvGrpSpPr/>
        <p:nvPr/>
      </p:nvGrpSpPr>
      <p:grpSpPr>
        <a:xfrm>
          <a:off x="0" y="0"/>
          <a:ext cx="0" cy="0"/>
          <a:chOff x="0" y="0"/>
          <a:chExt cx="0" cy="0"/>
        </a:xfrm>
      </p:grpSpPr>
      <p:sp>
        <p:nvSpPr>
          <p:cNvPr id="274" name="Shape 274"/>
          <p:cNvSpPr/>
          <p:nvPr/>
        </p:nvSpPr>
        <p:spPr>
          <a:xfrm>
            <a:off x="0" y="0"/>
            <a:ext cx="9144000" cy="5157300"/>
          </a:xfrm>
          <a:prstGeom prst="frame">
            <a:avLst>
              <a:gd fmla="val 7929" name="adj1"/>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275" name="Shape 275"/>
          <p:cNvSpPr/>
          <p:nvPr/>
        </p:nvSpPr>
        <p:spPr>
          <a:xfrm>
            <a:off x="-117275" y="847257"/>
            <a:ext cx="605400" cy="6054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276" name="Shape 276"/>
          <p:cNvSpPr/>
          <p:nvPr/>
        </p:nvSpPr>
        <p:spPr>
          <a:xfrm>
            <a:off x="217850" y="171250"/>
            <a:ext cx="1054200" cy="1054200"/>
          </a:xfrm>
          <a:prstGeom prst="ellipse">
            <a:avLst/>
          </a:prstGeom>
          <a:solidFill>
            <a:srgbClr val="FFB600">
              <a:alpha val="79620"/>
            </a:srgbClr>
          </a:solidFill>
          <a:ln>
            <a:noFill/>
          </a:ln>
        </p:spPr>
        <p:txBody>
          <a:bodyPr anchorCtr="0" anchor="ctr" bIns="91425" lIns="91425" rIns="91425" wrap="square" tIns="91425">
            <a:noAutofit/>
          </a:bodyPr>
          <a:lstStyle/>
          <a:p>
            <a:pPr lvl="0">
              <a:spcBef>
                <a:spcPts val="0"/>
              </a:spcBef>
              <a:buNone/>
            </a:pPr>
            <a:r>
              <a:t/>
            </a:r>
            <a:endParaRPr/>
          </a:p>
        </p:txBody>
      </p:sp>
      <p:sp>
        <p:nvSpPr>
          <p:cNvPr id="277" name="Shape 277"/>
          <p:cNvSpPr/>
          <p:nvPr/>
        </p:nvSpPr>
        <p:spPr>
          <a:xfrm>
            <a:off x="1156976" y="-137274"/>
            <a:ext cx="398700" cy="3987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278" name="Shape 278"/>
          <p:cNvSpPr/>
          <p:nvPr/>
        </p:nvSpPr>
        <p:spPr>
          <a:xfrm>
            <a:off x="1397225" y="337514"/>
            <a:ext cx="136800" cy="1368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279" name="Shape 279"/>
          <p:cNvSpPr/>
          <p:nvPr/>
        </p:nvSpPr>
        <p:spPr>
          <a:xfrm>
            <a:off x="488128" y="1334485"/>
            <a:ext cx="213000" cy="2130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280" name="Shape 280"/>
          <p:cNvSpPr/>
          <p:nvPr/>
        </p:nvSpPr>
        <p:spPr>
          <a:xfrm>
            <a:off x="7847950" y="4168079"/>
            <a:ext cx="1097700" cy="10977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281" name="Shape 281"/>
          <p:cNvSpPr/>
          <p:nvPr/>
        </p:nvSpPr>
        <p:spPr>
          <a:xfrm>
            <a:off x="8507494" y="2981146"/>
            <a:ext cx="774600" cy="7746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282" name="Shape 282"/>
          <p:cNvSpPr/>
          <p:nvPr/>
        </p:nvSpPr>
        <p:spPr>
          <a:xfrm>
            <a:off x="8094101" y="3973940"/>
            <a:ext cx="413400" cy="413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283" name="Shape 283"/>
          <p:cNvSpPr/>
          <p:nvPr/>
        </p:nvSpPr>
        <p:spPr>
          <a:xfrm>
            <a:off x="8622049" y="3872635"/>
            <a:ext cx="213000" cy="2130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284" name="Shape 284"/>
          <p:cNvSpPr/>
          <p:nvPr/>
        </p:nvSpPr>
        <p:spPr>
          <a:xfrm>
            <a:off x="7550022" y="4801658"/>
            <a:ext cx="213000" cy="2130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285" name="Shape 285"/>
          <p:cNvSpPr/>
          <p:nvPr/>
        </p:nvSpPr>
        <p:spPr>
          <a:xfrm>
            <a:off x="7325661" y="4674667"/>
            <a:ext cx="93900" cy="939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286" name="Shape 286"/>
          <p:cNvSpPr/>
          <p:nvPr/>
        </p:nvSpPr>
        <p:spPr>
          <a:xfrm>
            <a:off x="258289" y="1577100"/>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287" name="Shape 287"/>
          <p:cNvSpPr/>
          <p:nvPr/>
        </p:nvSpPr>
        <p:spPr>
          <a:xfrm>
            <a:off x="8726411" y="3200065"/>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288" name="Shape 288"/>
          <p:cNvGrpSpPr/>
          <p:nvPr/>
        </p:nvGrpSpPr>
        <p:grpSpPr>
          <a:xfrm>
            <a:off x="8142375" y="4477573"/>
            <a:ext cx="508851" cy="478711"/>
            <a:chOff x="5972700" y="2330200"/>
            <a:chExt cx="411625" cy="387275"/>
          </a:xfrm>
        </p:grpSpPr>
        <p:sp>
          <p:nvSpPr>
            <p:cNvPr id="289" name="Shape 289"/>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90" name="Shape 290"/>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291" name="Shape 291"/>
          <p:cNvGrpSpPr/>
          <p:nvPr/>
        </p:nvGrpSpPr>
        <p:grpSpPr>
          <a:xfrm>
            <a:off x="545621" y="382390"/>
            <a:ext cx="398658" cy="631920"/>
            <a:chOff x="6718575" y="2318625"/>
            <a:chExt cx="256950" cy="407375"/>
          </a:xfrm>
        </p:grpSpPr>
        <p:sp>
          <p:nvSpPr>
            <p:cNvPr id="292" name="Shape 292"/>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93" name="Shape 293"/>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94" name="Shape 294"/>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95" name="Shape 295"/>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96" name="Shape 296"/>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97" name="Shape 297"/>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98" name="Shape 298"/>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99" name="Shape 299"/>
            <p:cNvSpPr/>
            <p:nvPr/>
          </p:nvSpPr>
          <p:spPr>
            <a:xfrm>
              <a:off x="6795900" y="2628550"/>
              <a:ext cx="102300" cy="25"/>
            </a:xfrm>
            <a:custGeom>
              <a:pathLst>
                <a:path extrusionOk="0" fill="none" h="1" w="4092">
                  <a:moveTo>
                    <a:pt x="0" y="1"/>
                  </a:moveTo>
                  <a:lnTo>
                    <a:pt x="4092"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300" name="Shape 300"/>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Aqua">
    <p:spTree>
      <p:nvGrpSpPr>
        <p:cNvPr id="301" name="Shape 301"/>
        <p:cNvGrpSpPr/>
        <p:nvPr/>
      </p:nvGrpSpPr>
      <p:grpSpPr>
        <a:xfrm>
          <a:off x="0" y="0"/>
          <a:ext cx="0" cy="0"/>
          <a:chOff x="0" y="0"/>
          <a:chExt cx="0" cy="0"/>
        </a:xfrm>
      </p:grpSpPr>
      <p:sp>
        <p:nvSpPr>
          <p:cNvPr id="302" name="Shape 302"/>
          <p:cNvSpPr/>
          <p:nvPr/>
        </p:nvSpPr>
        <p:spPr>
          <a:xfrm>
            <a:off x="407150" y="407075"/>
            <a:ext cx="8329800" cy="4329300"/>
          </a:xfrm>
          <a:prstGeom prst="rect">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03" name="Shape 303"/>
          <p:cNvSpPr/>
          <p:nvPr/>
        </p:nvSpPr>
        <p:spPr>
          <a:xfrm>
            <a:off x="-117275" y="847257"/>
            <a:ext cx="605400" cy="6054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304" name="Shape 304"/>
          <p:cNvSpPr/>
          <p:nvPr/>
        </p:nvSpPr>
        <p:spPr>
          <a:xfrm>
            <a:off x="217850" y="171250"/>
            <a:ext cx="1054200" cy="10542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305" name="Shape 305"/>
          <p:cNvSpPr/>
          <p:nvPr/>
        </p:nvSpPr>
        <p:spPr>
          <a:xfrm>
            <a:off x="1156976" y="-137274"/>
            <a:ext cx="398700" cy="3987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306" name="Shape 306"/>
          <p:cNvSpPr/>
          <p:nvPr/>
        </p:nvSpPr>
        <p:spPr>
          <a:xfrm>
            <a:off x="1397225" y="337514"/>
            <a:ext cx="136800" cy="1368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307" name="Shape 307"/>
          <p:cNvSpPr/>
          <p:nvPr/>
        </p:nvSpPr>
        <p:spPr>
          <a:xfrm>
            <a:off x="488128" y="1334485"/>
            <a:ext cx="213000" cy="213000"/>
          </a:xfrm>
          <a:prstGeom prst="ellips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308" name="Shape 308"/>
          <p:cNvSpPr/>
          <p:nvPr/>
        </p:nvSpPr>
        <p:spPr>
          <a:xfrm>
            <a:off x="7847950" y="4168079"/>
            <a:ext cx="1097700" cy="10977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309" name="Shape 309"/>
          <p:cNvSpPr/>
          <p:nvPr/>
        </p:nvSpPr>
        <p:spPr>
          <a:xfrm>
            <a:off x="8507494" y="2981146"/>
            <a:ext cx="774600" cy="7746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310" name="Shape 310"/>
          <p:cNvSpPr/>
          <p:nvPr/>
        </p:nvSpPr>
        <p:spPr>
          <a:xfrm>
            <a:off x="8094101" y="3973940"/>
            <a:ext cx="413400" cy="413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311" name="Shape 311"/>
          <p:cNvSpPr/>
          <p:nvPr/>
        </p:nvSpPr>
        <p:spPr>
          <a:xfrm>
            <a:off x="8622049" y="3872635"/>
            <a:ext cx="213000" cy="2130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312" name="Shape 312"/>
          <p:cNvSpPr/>
          <p:nvPr/>
        </p:nvSpPr>
        <p:spPr>
          <a:xfrm>
            <a:off x="7550022" y="4801658"/>
            <a:ext cx="213000" cy="2130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13" name="Shape 313"/>
          <p:cNvSpPr/>
          <p:nvPr/>
        </p:nvSpPr>
        <p:spPr>
          <a:xfrm>
            <a:off x="7325661" y="4674667"/>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314" name="Shape 314"/>
          <p:cNvSpPr/>
          <p:nvPr/>
        </p:nvSpPr>
        <p:spPr>
          <a:xfrm>
            <a:off x="258289" y="1577100"/>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315" name="Shape 315"/>
          <p:cNvSpPr/>
          <p:nvPr/>
        </p:nvSpPr>
        <p:spPr>
          <a:xfrm>
            <a:off x="8726411" y="3200065"/>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316" name="Shape 316"/>
          <p:cNvGrpSpPr/>
          <p:nvPr/>
        </p:nvGrpSpPr>
        <p:grpSpPr>
          <a:xfrm>
            <a:off x="8142375" y="4477573"/>
            <a:ext cx="508851" cy="478711"/>
            <a:chOff x="5972700" y="2330200"/>
            <a:chExt cx="411625" cy="387275"/>
          </a:xfrm>
        </p:grpSpPr>
        <p:sp>
          <p:nvSpPr>
            <p:cNvPr id="317" name="Shape 317"/>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18" name="Shape 318"/>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319" name="Shape 319"/>
          <p:cNvGrpSpPr/>
          <p:nvPr/>
        </p:nvGrpSpPr>
        <p:grpSpPr>
          <a:xfrm>
            <a:off x="545621" y="382390"/>
            <a:ext cx="398658" cy="631920"/>
            <a:chOff x="6718575" y="2318625"/>
            <a:chExt cx="256950" cy="407375"/>
          </a:xfrm>
        </p:grpSpPr>
        <p:sp>
          <p:nvSpPr>
            <p:cNvPr id="320" name="Shape 320"/>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21" name="Shape 321"/>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22" name="Shape 322"/>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23" name="Shape 323"/>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24" name="Shape 324"/>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25" name="Shape 325"/>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26" name="Shape 326"/>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27" name="Shape 327"/>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328" name="Shape 328"/>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rgbClr val="FFFFFF"/>
                </a:solidFill>
              </a:rPr>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Yellow">
    <p:spTree>
      <p:nvGrpSpPr>
        <p:cNvPr id="329" name="Shape 329"/>
        <p:cNvGrpSpPr/>
        <p:nvPr/>
      </p:nvGrpSpPr>
      <p:grpSpPr>
        <a:xfrm>
          <a:off x="0" y="0"/>
          <a:ext cx="0" cy="0"/>
          <a:chOff x="0" y="0"/>
          <a:chExt cx="0" cy="0"/>
        </a:xfrm>
      </p:grpSpPr>
      <p:sp>
        <p:nvSpPr>
          <p:cNvPr id="330" name="Shape 330"/>
          <p:cNvSpPr/>
          <p:nvPr/>
        </p:nvSpPr>
        <p:spPr>
          <a:xfrm>
            <a:off x="407150" y="407075"/>
            <a:ext cx="8329800" cy="4329300"/>
          </a:xfrm>
          <a:prstGeom prst="rect">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331" name="Shape 331"/>
          <p:cNvSpPr/>
          <p:nvPr/>
        </p:nvSpPr>
        <p:spPr>
          <a:xfrm>
            <a:off x="-117275" y="847257"/>
            <a:ext cx="605400" cy="6054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32" name="Shape 332"/>
          <p:cNvSpPr/>
          <p:nvPr/>
        </p:nvSpPr>
        <p:spPr>
          <a:xfrm>
            <a:off x="217850" y="171250"/>
            <a:ext cx="1054200" cy="10542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333" name="Shape 333"/>
          <p:cNvSpPr/>
          <p:nvPr/>
        </p:nvSpPr>
        <p:spPr>
          <a:xfrm>
            <a:off x="1156976" y="-137274"/>
            <a:ext cx="398700" cy="3987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334" name="Shape 334"/>
          <p:cNvSpPr/>
          <p:nvPr/>
        </p:nvSpPr>
        <p:spPr>
          <a:xfrm>
            <a:off x="1397225" y="337514"/>
            <a:ext cx="136800" cy="1368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35" name="Shape 335"/>
          <p:cNvSpPr/>
          <p:nvPr/>
        </p:nvSpPr>
        <p:spPr>
          <a:xfrm>
            <a:off x="488128" y="1334485"/>
            <a:ext cx="213000" cy="2130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336" name="Shape 336"/>
          <p:cNvSpPr/>
          <p:nvPr/>
        </p:nvSpPr>
        <p:spPr>
          <a:xfrm>
            <a:off x="7847950" y="4168079"/>
            <a:ext cx="1097700" cy="10977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37" name="Shape 337"/>
          <p:cNvSpPr/>
          <p:nvPr/>
        </p:nvSpPr>
        <p:spPr>
          <a:xfrm>
            <a:off x="8507494" y="2981146"/>
            <a:ext cx="774600" cy="7746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338" name="Shape 338"/>
          <p:cNvSpPr/>
          <p:nvPr/>
        </p:nvSpPr>
        <p:spPr>
          <a:xfrm>
            <a:off x="8094101" y="3973940"/>
            <a:ext cx="413400" cy="413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339" name="Shape 339"/>
          <p:cNvSpPr/>
          <p:nvPr/>
        </p:nvSpPr>
        <p:spPr>
          <a:xfrm>
            <a:off x="8622049" y="3872635"/>
            <a:ext cx="213000" cy="2130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340" name="Shape 340"/>
          <p:cNvSpPr/>
          <p:nvPr/>
        </p:nvSpPr>
        <p:spPr>
          <a:xfrm>
            <a:off x="7550022" y="4801658"/>
            <a:ext cx="213000" cy="2130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341" name="Shape 341"/>
          <p:cNvSpPr/>
          <p:nvPr/>
        </p:nvSpPr>
        <p:spPr>
          <a:xfrm>
            <a:off x="7325661" y="4674667"/>
            <a:ext cx="93900" cy="939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42" name="Shape 342"/>
          <p:cNvSpPr/>
          <p:nvPr/>
        </p:nvSpPr>
        <p:spPr>
          <a:xfrm>
            <a:off x="258289" y="1577100"/>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343" name="Shape 343"/>
          <p:cNvSpPr/>
          <p:nvPr/>
        </p:nvSpPr>
        <p:spPr>
          <a:xfrm>
            <a:off x="8726411" y="3200065"/>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344" name="Shape 344"/>
          <p:cNvGrpSpPr/>
          <p:nvPr/>
        </p:nvGrpSpPr>
        <p:grpSpPr>
          <a:xfrm>
            <a:off x="8142375" y="4477573"/>
            <a:ext cx="508851" cy="478711"/>
            <a:chOff x="5972700" y="2330200"/>
            <a:chExt cx="411625" cy="387275"/>
          </a:xfrm>
        </p:grpSpPr>
        <p:sp>
          <p:nvSpPr>
            <p:cNvPr id="345" name="Shape 345"/>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46" name="Shape 346"/>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347" name="Shape 347"/>
          <p:cNvGrpSpPr/>
          <p:nvPr/>
        </p:nvGrpSpPr>
        <p:grpSpPr>
          <a:xfrm>
            <a:off x="545621" y="382390"/>
            <a:ext cx="398658" cy="631920"/>
            <a:chOff x="6718575" y="2318625"/>
            <a:chExt cx="256950" cy="407375"/>
          </a:xfrm>
        </p:grpSpPr>
        <p:sp>
          <p:nvSpPr>
            <p:cNvPr id="348" name="Shape 348"/>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49" name="Shape 349"/>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50" name="Shape 350"/>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51" name="Shape 351"/>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52" name="Shape 352"/>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53" name="Shape 353"/>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54" name="Shape 354"/>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55" name="Shape 355"/>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356" name="Shape 356"/>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rgbClr val="FFFFFF"/>
                </a:solidFill>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Magenta">
    <p:spTree>
      <p:nvGrpSpPr>
        <p:cNvPr id="357" name="Shape 357"/>
        <p:cNvGrpSpPr/>
        <p:nvPr/>
      </p:nvGrpSpPr>
      <p:grpSpPr>
        <a:xfrm>
          <a:off x="0" y="0"/>
          <a:ext cx="0" cy="0"/>
          <a:chOff x="0" y="0"/>
          <a:chExt cx="0" cy="0"/>
        </a:xfrm>
      </p:grpSpPr>
      <p:sp>
        <p:nvSpPr>
          <p:cNvPr id="358" name="Shape 358"/>
          <p:cNvSpPr/>
          <p:nvPr/>
        </p:nvSpPr>
        <p:spPr>
          <a:xfrm>
            <a:off x="407150" y="407075"/>
            <a:ext cx="8329800" cy="4329300"/>
          </a:xfrm>
          <a:prstGeom prst="rect">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359" name="Shape 359"/>
          <p:cNvSpPr/>
          <p:nvPr/>
        </p:nvSpPr>
        <p:spPr>
          <a:xfrm>
            <a:off x="217850" y="171250"/>
            <a:ext cx="1054200" cy="10542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360" name="Shape 360"/>
          <p:cNvSpPr/>
          <p:nvPr/>
        </p:nvSpPr>
        <p:spPr>
          <a:xfrm>
            <a:off x="1156976" y="-137274"/>
            <a:ext cx="398700" cy="3987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361" name="Shape 361"/>
          <p:cNvSpPr/>
          <p:nvPr/>
        </p:nvSpPr>
        <p:spPr>
          <a:xfrm>
            <a:off x="1397225" y="337514"/>
            <a:ext cx="136800" cy="1368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62" name="Shape 362"/>
          <p:cNvSpPr/>
          <p:nvPr/>
        </p:nvSpPr>
        <p:spPr>
          <a:xfrm>
            <a:off x="488128" y="1334485"/>
            <a:ext cx="213000" cy="213000"/>
          </a:xfrm>
          <a:prstGeom prst="ellips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363" name="Shape 363"/>
          <p:cNvSpPr/>
          <p:nvPr/>
        </p:nvSpPr>
        <p:spPr>
          <a:xfrm>
            <a:off x="7847950" y="4168079"/>
            <a:ext cx="1097700" cy="10977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64" name="Shape 364"/>
          <p:cNvSpPr/>
          <p:nvPr/>
        </p:nvSpPr>
        <p:spPr>
          <a:xfrm>
            <a:off x="8507494" y="2981146"/>
            <a:ext cx="774600" cy="7746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365" name="Shape 365"/>
          <p:cNvSpPr/>
          <p:nvPr/>
        </p:nvSpPr>
        <p:spPr>
          <a:xfrm>
            <a:off x="8094101" y="3973940"/>
            <a:ext cx="413400" cy="413400"/>
          </a:xfrm>
          <a:prstGeom prst="ellips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366" name="Shape 366"/>
          <p:cNvSpPr/>
          <p:nvPr/>
        </p:nvSpPr>
        <p:spPr>
          <a:xfrm>
            <a:off x="8622049" y="3872635"/>
            <a:ext cx="213000" cy="2130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367" name="Shape 367"/>
          <p:cNvSpPr/>
          <p:nvPr/>
        </p:nvSpPr>
        <p:spPr>
          <a:xfrm>
            <a:off x="7550022" y="4801658"/>
            <a:ext cx="213000" cy="2130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368" name="Shape 368"/>
          <p:cNvSpPr/>
          <p:nvPr/>
        </p:nvSpPr>
        <p:spPr>
          <a:xfrm>
            <a:off x="7325661" y="4674667"/>
            <a:ext cx="93900" cy="939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69" name="Shape 369"/>
          <p:cNvSpPr/>
          <p:nvPr/>
        </p:nvSpPr>
        <p:spPr>
          <a:xfrm>
            <a:off x="258289" y="1577100"/>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370" name="Shape 370"/>
          <p:cNvSpPr/>
          <p:nvPr/>
        </p:nvSpPr>
        <p:spPr>
          <a:xfrm>
            <a:off x="8726411" y="3200065"/>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FC406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371" name="Shape 371"/>
          <p:cNvGrpSpPr/>
          <p:nvPr/>
        </p:nvGrpSpPr>
        <p:grpSpPr>
          <a:xfrm>
            <a:off x="8142375" y="4477573"/>
            <a:ext cx="508851" cy="478711"/>
            <a:chOff x="5972700" y="2330200"/>
            <a:chExt cx="411625" cy="387275"/>
          </a:xfrm>
        </p:grpSpPr>
        <p:sp>
          <p:nvSpPr>
            <p:cNvPr id="372" name="Shape 372"/>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73" name="Shape 373"/>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374" name="Shape 374"/>
          <p:cNvGrpSpPr/>
          <p:nvPr/>
        </p:nvGrpSpPr>
        <p:grpSpPr>
          <a:xfrm>
            <a:off x="545621" y="382390"/>
            <a:ext cx="398658" cy="631920"/>
            <a:chOff x="6718575" y="2318625"/>
            <a:chExt cx="256950" cy="407375"/>
          </a:xfrm>
        </p:grpSpPr>
        <p:sp>
          <p:nvSpPr>
            <p:cNvPr id="375" name="Shape 375"/>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76" name="Shape 376"/>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77" name="Shape 377"/>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78" name="Shape 378"/>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79" name="Shape 379"/>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80" name="Shape 380"/>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81" name="Shape 381"/>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382" name="Shape 382"/>
            <p:cNvSpPr/>
            <p:nvPr/>
          </p:nvSpPr>
          <p:spPr>
            <a:xfrm>
              <a:off x="6795900" y="2628550"/>
              <a:ext cx="102300" cy="25"/>
            </a:xfrm>
            <a:custGeom>
              <a:pathLst>
                <a:path extrusionOk="0" fill="none" h="1" w="4092">
                  <a:moveTo>
                    <a:pt x="0" y="1"/>
                  </a:moveTo>
                  <a:lnTo>
                    <a:pt x="4092"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383" name="Shape 383"/>
          <p:cNvSpPr/>
          <p:nvPr/>
        </p:nvSpPr>
        <p:spPr>
          <a:xfrm>
            <a:off x="-117275" y="847257"/>
            <a:ext cx="605400" cy="6054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84" name="Shape 384"/>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rgbClr val="FFFFFF"/>
                </a:solidFil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ubtitle">
    <p:spTree>
      <p:nvGrpSpPr>
        <p:cNvPr id="37" name="Shape 37"/>
        <p:cNvGrpSpPr/>
        <p:nvPr/>
      </p:nvGrpSpPr>
      <p:grpSpPr>
        <a:xfrm>
          <a:off x="0" y="0"/>
          <a:ext cx="0" cy="0"/>
          <a:chOff x="0" y="0"/>
          <a:chExt cx="0" cy="0"/>
        </a:xfrm>
      </p:grpSpPr>
      <p:sp>
        <p:nvSpPr>
          <p:cNvPr id="38" name="Shape 38"/>
          <p:cNvSpPr/>
          <p:nvPr/>
        </p:nvSpPr>
        <p:spPr>
          <a:xfrm>
            <a:off x="407150" y="407075"/>
            <a:ext cx="8329800" cy="4329300"/>
          </a:xfrm>
          <a:prstGeom prst="rect">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39" name="Shape 39"/>
          <p:cNvSpPr/>
          <p:nvPr/>
        </p:nvSpPr>
        <p:spPr>
          <a:xfrm>
            <a:off x="2630450" y="630150"/>
            <a:ext cx="3883200" cy="3883200"/>
          </a:xfrm>
          <a:prstGeom prst="ellips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40" name="Shape 40"/>
          <p:cNvSpPr/>
          <p:nvPr/>
        </p:nvSpPr>
        <p:spPr>
          <a:xfrm>
            <a:off x="5430350" y="228600"/>
            <a:ext cx="1388100" cy="1388100"/>
          </a:xfrm>
          <a:prstGeom prst="ellipse">
            <a:avLst/>
          </a:prstGeom>
          <a:solidFill>
            <a:srgbClr val="FFB600">
              <a:alpha val="79620"/>
            </a:srgbClr>
          </a:solidFill>
          <a:ln>
            <a:noFill/>
          </a:ln>
        </p:spPr>
        <p:txBody>
          <a:bodyPr anchorCtr="0" anchor="ctr" bIns="91425" lIns="91425" rIns="91425" wrap="square" tIns="91425">
            <a:noAutofit/>
          </a:bodyPr>
          <a:lstStyle/>
          <a:p>
            <a:pPr lvl="0">
              <a:spcBef>
                <a:spcPts val="0"/>
              </a:spcBef>
              <a:buNone/>
            </a:pPr>
            <a:r>
              <a:t/>
            </a:r>
            <a:endParaRPr/>
          </a:p>
        </p:txBody>
      </p:sp>
      <p:sp>
        <p:nvSpPr>
          <p:cNvPr id="41" name="Shape 41"/>
          <p:cNvSpPr/>
          <p:nvPr/>
        </p:nvSpPr>
        <p:spPr>
          <a:xfrm>
            <a:off x="5908250" y="4660825"/>
            <a:ext cx="605400" cy="6054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42" name="Shape 42"/>
          <p:cNvSpPr/>
          <p:nvPr/>
        </p:nvSpPr>
        <p:spPr>
          <a:xfrm>
            <a:off x="2706650" y="3872629"/>
            <a:ext cx="1097700" cy="10977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43" name="Shape 43"/>
          <p:cNvSpPr/>
          <p:nvPr/>
        </p:nvSpPr>
        <p:spPr>
          <a:xfrm>
            <a:off x="2081694" y="771271"/>
            <a:ext cx="774600" cy="7746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44" name="Shape 44"/>
          <p:cNvSpPr/>
          <p:nvPr/>
        </p:nvSpPr>
        <p:spPr>
          <a:xfrm>
            <a:off x="6513651" y="1616690"/>
            <a:ext cx="413400" cy="4134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45" name="Shape 45"/>
          <p:cNvSpPr/>
          <p:nvPr/>
        </p:nvSpPr>
        <p:spPr>
          <a:xfrm>
            <a:off x="2420476" y="3612044"/>
            <a:ext cx="336900" cy="3369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46" name="Shape 46"/>
          <p:cNvSpPr/>
          <p:nvPr/>
        </p:nvSpPr>
        <p:spPr>
          <a:xfrm>
            <a:off x="2362484" y="1670133"/>
            <a:ext cx="213000" cy="213000"/>
          </a:xfrm>
          <a:prstGeom prst="ellips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47" name="Shape 47"/>
          <p:cNvSpPr/>
          <p:nvPr/>
        </p:nvSpPr>
        <p:spPr>
          <a:xfrm>
            <a:off x="6818461" y="1338692"/>
            <a:ext cx="93900" cy="93900"/>
          </a:xfrm>
          <a:prstGeom prst="ellips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48" name="Shape 48"/>
          <p:cNvSpPr/>
          <p:nvPr/>
        </p:nvSpPr>
        <p:spPr>
          <a:xfrm>
            <a:off x="6163989" y="4374525"/>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49" name="Shape 49"/>
          <p:cNvSpPr/>
          <p:nvPr/>
        </p:nvSpPr>
        <p:spPr>
          <a:xfrm>
            <a:off x="2300611" y="990190"/>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50" name="Shape 50"/>
          <p:cNvGrpSpPr/>
          <p:nvPr/>
        </p:nvGrpSpPr>
        <p:grpSpPr>
          <a:xfrm>
            <a:off x="3001075" y="4182123"/>
            <a:ext cx="508851" cy="478711"/>
            <a:chOff x="5972700" y="2330200"/>
            <a:chExt cx="411625" cy="387275"/>
          </a:xfrm>
        </p:grpSpPr>
        <p:sp>
          <p:nvSpPr>
            <p:cNvPr id="51" name="Shape 51"/>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52" name="Shape 52"/>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53" name="Shape 53"/>
          <p:cNvGrpSpPr/>
          <p:nvPr/>
        </p:nvGrpSpPr>
        <p:grpSpPr>
          <a:xfrm>
            <a:off x="5861768" y="506559"/>
            <a:ext cx="524975" cy="832145"/>
            <a:chOff x="6718575" y="2318625"/>
            <a:chExt cx="256950" cy="407375"/>
          </a:xfrm>
        </p:grpSpPr>
        <p:sp>
          <p:nvSpPr>
            <p:cNvPr id="54" name="Shape 54"/>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solidFill>
                  <a:srgbClr val="FFFFFF"/>
                </a:solidFill>
              </a:endParaRPr>
            </a:p>
          </p:txBody>
        </p:sp>
        <p:sp>
          <p:nvSpPr>
            <p:cNvPr id="55" name="Shape 55"/>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solidFill>
                  <a:srgbClr val="FFFFFF"/>
                </a:solidFill>
              </a:endParaRPr>
            </a:p>
          </p:txBody>
        </p:sp>
        <p:sp>
          <p:nvSpPr>
            <p:cNvPr id="56" name="Shape 56"/>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solidFill>
                  <a:srgbClr val="FFFFFF"/>
                </a:solidFill>
              </a:endParaRPr>
            </a:p>
          </p:txBody>
        </p:sp>
        <p:sp>
          <p:nvSpPr>
            <p:cNvPr id="57" name="Shape 57"/>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solidFill>
                  <a:srgbClr val="FFFFFF"/>
                </a:solidFill>
              </a:endParaRPr>
            </a:p>
          </p:txBody>
        </p:sp>
        <p:sp>
          <p:nvSpPr>
            <p:cNvPr id="58" name="Shape 58"/>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solidFill>
                  <a:srgbClr val="FFFFFF"/>
                </a:solidFill>
              </a:endParaRPr>
            </a:p>
          </p:txBody>
        </p:sp>
        <p:sp>
          <p:nvSpPr>
            <p:cNvPr id="59" name="Shape 59"/>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solidFill>
                  <a:srgbClr val="FFFFFF"/>
                </a:solidFill>
              </a:endParaRPr>
            </a:p>
          </p:txBody>
        </p:sp>
        <p:sp>
          <p:nvSpPr>
            <p:cNvPr id="60" name="Shape 60"/>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solidFill>
                  <a:srgbClr val="FFFFFF"/>
                </a:solidFill>
              </a:endParaRPr>
            </a:p>
          </p:txBody>
        </p:sp>
        <p:sp>
          <p:nvSpPr>
            <p:cNvPr id="61" name="Shape 61"/>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solidFill>
                  <a:srgbClr val="FFFFFF"/>
                </a:solidFill>
              </a:endParaRPr>
            </a:p>
          </p:txBody>
        </p:sp>
      </p:grpSp>
      <p:sp>
        <p:nvSpPr>
          <p:cNvPr id="62" name="Shape 62"/>
          <p:cNvSpPr/>
          <p:nvPr/>
        </p:nvSpPr>
        <p:spPr>
          <a:xfrm>
            <a:off x="2757247" y="861970"/>
            <a:ext cx="300900" cy="3009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63" name="Shape 63"/>
          <p:cNvSpPr/>
          <p:nvPr/>
        </p:nvSpPr>
        <p:spPr>
          <a:xfrm>
            <a:off x="3509928" y="4757335"/>
            <a:ext cx="213000" cy="2130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64" name="Shape 64"/>
          <p:cNvSpPr/>
          <p:nvPr/>
        </p:nvSpPr>
        <p:spPr>
          <a:xfrm>
            <a:off x="5494851" y="4374527"/>
            <a:ext cx="413400" cy="4134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65" name="Shape 65"/>
          <p:cNvSpPr txBox="1"/>
          <p:nvPr>
            <p:ph type="ctrTitle"/>
          </p:nvPr>
        </p:nvSpPr>
        <p:spPr>
          <a:xfrm>
            <a:off x="2886100" y="1888150"/>
            <a:ext cx="3371700" cy="1159800"/>
          </a:xfrm>
          <a:prstGeom prst="rect">
            <a:avLst/>
          </a:prstGeom>
        </p:spPr>
        <p:txBody>
          <a:bodyPr anchorCtr="0" anchor="b" bIns="91425" lIns="91425" rIns="91425" wrap="square" tIns="91425"/>
          <a:lstStyle>
            <a:lvl1pPr lvl="0" rtl="0" algn="ctr">
              <a:spcBef>
                <a:spcPts val="0"/>
              </a:spcBef>
              <a:buClr>
                <a:srgbClr val="02BDC7"/>
              </a:buClr>
              <a:buSzPct val="100000"/>
              <a:defRPr sz="3000">
                <a:solidFill>
                  <a:srgbClr val="02BDC7"/>
                </a:solidFill>
              </a:defRPr>
            </a:lvl1pPr>
            <a:lvl2pPr lvl="1" rtl="0" algn="ctr">
              <a:spcBef>
                <a:spcPts val="0"/>
              </a:spcBef>
              <a:buClr>
                <a:srgbClr val="02BDC7"/>
              </a:buClr>
              <a:buSzPct val="100000"/>
              <a:defRPr sz="3000">
                <a:solidFill>
                  <a:srgbClr val="02BDC7"/>
                </a:solidFill>
              </a:defRPr>
            </a:lvl2pPr>
            <a:lvl3pPr lvl="2" rtl="0" algn="ctr">
              <a:spcBef>
                <a:spcPts val="0"/>
              </a:spcBef>
              <a:buClr>
                <a:srgbClr val="02BDC7"/>
              </a:buClr>
              <a:buSzPct val="100000"/>
              <a:defRPr sz="3000">
                <a:solidFill>
                  <a:srgbClr val="02BDC7"/>
                </a:solidFill>
              </a:defRPr>
            </a:lvl3pPr>
            <a:lvl4pPr lvl="3" rtl="0" algn="ctr">
              <a:spcBef>
                <a:spcPts val="0"/>
              </a:spcBef>
              <a:buClr>
                <a:srgbClr val="02BDC7"/>
              </a:buClr>
              <a:buSzPct val="100000"/>
              <a:defRPr sz="3000">
                <a:solidFill>
                  <a:srgbClr val="02BDC7"/>
                </a:solidFill>
              </a:defRPr>
            </a:lvl4pPr>
            <a:lvl5pPr lvl="4" rtl="0" algn="ctr">
              <a:spcBef>
                <a:spcPts val="0"/>
              </a:spcBef>
              <a:buClr>
                <a:srgbClr val="02BDC7"/>
              </a:buClr>
              <a:buSzPct val="100000"/>
              <a:defRPr sz="3000">
                <a:solidFill>
                  <a:srgbClr val="02BDC7"/>
                </a:solidFill>
              </a:defRPr>
            </a:lvl5pPr>
            <a:lvl6pPr lvl="5" rtl="0" algn="ctr">
              <a:spcBef>
                <a:spcPts val="0"/>
              </a:spcBef>
              <a:buClr>
                <a:srgbClr val="02BDC7"/>
              </a:buClr>
              <a:buSzPct val="100000"/>
              <a:defRPr sz="3000">
                <a:solidFill>
                  <a:srgbClr val="02BDC7"/>
                </a:solidFill>
              </a:defRPr>
            </a:lvl6pPr>
            <a:lvl7pPr lvl="6" rtl="0" algn="ctr">
              <a:spcBef>
                <a:spcPts val="0"/>
              </a:spcBef>
              <a:buClr>
                <a:srgbClr val="02BDC7"/>
              </a:buClr>
              <a:buSzPct val="100000"/>
              <a:defRPr sz="3000">
                <a:solidFill>
                  <a:srgbClr val="02BDC7"/>
                </a:solidFill>
              </a:defRPr>
            </a:lvl7pPr>
            <a:lvl8pPr lvl="7" rtl="0" algn="ctr">
              <a:spcBef>
                <a:spcPts val="0"/>
              </a:spcBef>
              <a:buClr>
                <a:srgbClr val="02BDC7"/>
              </a:buClr>
              <a:buSzPct val="100000"/>
              <a:defRPr sz="3000">
                <a:solidFill>
                  <a:srgbClr val="02BDC7"/>
                </a:solidFill>
              </a:defRPr>
            </a:lvl8pPr>
            <a:lvl9pPr lvl="8" rtl="0" algn="ctr">
              <a:spcBef>
                <a:spcPts val="0"/>
              </a:spcBef>
              <a:buClr>
                <a:srgbClr val="02BDC7"/>
              </a:buClr>
              <a:buSzPct val="100000"/>
              <a:defRPr sz="3000">
                <a:solidFill>
                  <a:srgbClr val="02BDC7"/>
                </a:solidFill>
              </a:defRPr>
            </a:lvl9pPr>
          </a:lstStyle>
          <a:p/>
        </p:txBody>
      </p:sp>
      <p:sp>
        <p:nvSpPr>
          <p:cNvPr id="66" name="Shape 66"/>
          <p:cNvSpPr txBox="1"/>
          <p:nvPr>
            <p:ph idx="1" type="subTitle"/>
          </p:nvPr>
        </p:nvSpPr>
        <p:spPr>
          <a:xfrm>
            <a:off x="2886100" y="2916252"/>
            <a:ext cx="3371700" cy="784800"/>
          </a:xfrm>
          <a:prstGeom prst="rect">
            <a:avLst/>
          </a:prstGeom>
        </p:spPr>
        <p:txBody>
          <a:bodyPr anchorCtr="0" anchor="t" bIns="91425" lIns="91425" rIns="91425" wrap="square" tIns="91425"/>
          <a:lstStyle>
            <a:lvl1pPr lvl="0" rtl="0" algn="ctr">
              <a:spcBef>
                <a:spcPts val="0"/>
              </a:spcBef>
              <a:buClr>
                <a:srgbClr val="FFB600"/>
              </a:buClr>
              <a:buNone/>
              <a:defRPr>
                <a:solidFill>
                  <a:srgbClr val="FFB600"/>
                </a:solidFill>
              </a:defRPr>
            </a:lvl1pPr>
            <a:lvl2pPr lvl="1" rtl="0" algn="ctr">
              <a:spcBef>
                <a:spcPts val="0"/>
              </a:spcBef>
              <a:buClr>
                <a:srgbClr val="FFB600"/>
              </a:buClr>
              <a:buSzPct val="100000"/>
              <a:buNone/>
              <a:defRPr sz="3000">
                <a:solidFill>
                  <a:srgbClr val="FFB600"/>
                </a:solidFill>
              </a:defRPr>
            </a:lvl2pPr>
            <a:lvl3pPr lvl="2" rtl="0" algn="ctr">
              <a:spcBef>
                <a:spcPts val="0"/>
              </a:spcBef>
              <a:buClr>
                <a:srgbClr val="FFB600"/>
              </a:buClr>
              <a:buSzPct val="100000"/>
              <a:buNone/>
              <a:defRPr sz="3000">
                <a:solidFill>
                  <a:srgbClr val="FFB600"/>
                </a:solidFill>
              </a:defRPr>
            </a:lvl3pPr>
            <a:lvl4pPr lvl="3" rtl="0" algn="ctr">
              <a:spcBef>
                <a:spcPts val="0"/>
              </a:spcBef>
              <a:buClr>
                <a:srgbClr val="FFB600"/>
              </a:buClr>
              <a:buSzPct val="100000"/>
              <a:buNone/>
              <a:defRPr sz="3000">
                <a:solidFill>
                  <a:srgbClr val="FFB600"/>
                </a:solidFill>
              </a:defRPr>
            </a:lvl4pPr>
            <a:lvl5pPr lvl="4" rtl="0" algn="ctr">
              <a:spcBef>
                <a:spcPts val="0"/>
              </a:spcBef>
              <a:buClr>
                <a:srgbClr val="FFB600"/>
              </a:buClr>
              <a:buSzPct val="100000"/>
              <a:buNone/>
              <a:defRPr sz="3000">
                <a:solidFill>
                  <a:srgbClr val="FFB600"/>
                </a:solidFill>
              </a:defRPr>
            </a:lvl5pPr>
            <a:lvl6pPr lvl="5" rtl="0" algn="ctr">
              <a:spcBef>
                <a:spcPts val="0"/>
              </a:spcBef>
              <a:buClr>
                <a:srgbClr val="FFB600"/>
              </a:buClr>
              <a:buSzPct val="100000"/>
              <a:buNone/>
              <a:defRPr sz="3000">
                <a:solidFill>
                  <a:srgbClr val="FFB600"/>
                </a:solidFill>
              </a:defRPr>
            </a:lvl6pPr>
            <a:lvl7pPr lvl="6" rtl="0" algn="ctr">
              <a:spcBef>
                <a:spcPts val="0"/>
              </a:spcBef>
              <a:buClr>
                <a:srgbClr val="FFB600"/>
              </a:buClr>
              <a:buSzPct val="100000"/>
              <a:buNone/>
              <a:defRPr sz="3000">
                <a:solidFill>
                  <a:srgbClr val="FFB600"/>
                </a:solidFill>
              </a:defRPr>
            </a:lvl7pPr>
            <a:lvl8pPr lvl="7" rtl="0" algn="ctr">
              <a:spcBef>
                <a:spcPts val="0"/>
              </a:spcBef>
              <a:buClr>
                <a:srgbClr val="FFB600"/>
              </a:buClr>
              <a:buSzPct val="100000"/>
              <a:buNone/>
              <a:defRPr sz="3000">
                <a:solidFill>
                  <a:srgbClr val="FFB600"/>
                </a:solidFill>
              </a:defRPr>
            </a:lvl8pPr>
            <a:lvl9pPr lvl="8" rtl="0" algn="ctr">
              <a:spcBef>
                <a:spcPts val="0"/>
              </a:spcBef>
              <a:buClr>
                <a:srgbClr val="FFB600"/>
              </a:buClr>
              <a:buSzPct val="100000"/>
              <a:buNone/>
              <a:defRPr sz="3000">
                <a:solidFill>
                  <a:srgbClr val="FFB600"/>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ote">
    <p:spTree>
      <p:nvGrpSpPr>
        <p:cNvPr id="67" name="Shape 67"/>
        <p:cNvGrpSpPr/>
        <p:nvPr/>
      </p:nvGrpSpPr>
      <p:grpSpPr>
        <a:xfrm>
          <a:off x="0" y="0"/>
          <a:ext cx="0" cy="0"/>
          <a:chOff x="0" y="0"/>
          <a:chExt cx="0" cy="0"/>
        </a:xfrm>
      </p:grpSpPr>
      <p:sp>
        <p:nvSpPr>
          <p:cNvPr id="68" name="Shape 68"/>
          <p:cNvSpPr/>
          <p:nvPr/>
        </p:nvSpPr>
        <p:spPr>
          <a:xfrm>
            <a:off x="407150" y="407075"/>
            <a:ext cx="8329800" cy="4329300"/>
          </a:xfrm>
          <a:prstGeom prst="rect">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69" name="Shape 69"/>
          <p:cNvSpPr/>
          <p:nvPr/>
        </p:nvSpPr>
        <p:spPr>
          <a:xfrm>
            <a:off x="3811800" y="-194800"/>
            <a:ext cx="1520400" cy="15204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70" name="Shape 70"/>
          <p:cNvSpPr/>
          <p:nvPr/>
        </p:nvSpPr>
        <p:spPr>
          <a:xfrm>
            <a:off x="4982150" y="734775"/>
            <a:ext cx="774600" cy="774600"/>
          </a:xfrm>
          <a:prstGeom prst="ellips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71" name="Shape 71"/>
          <p:cNvSpPr/>
          <p:nvPr/>
        </p:nvSpPr>
        <p:spPr>
          <a:xfrm>
            <a:off x="3469949" y="810973"/>
            <a:ext cx="213000" cy="2130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72" name="Shape 72"/>
          <p:cNvSpPr/>
          <p:nvPr/>
        </p:nvSpPr>
        <p:spPr>
          <a:xfrm>
            <a:off x="3109875" y="154418"/>
            <a:ext cx="508800" cy="5088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73" name="Shape 73"/>
          <p:cNvSpPr/>
          <p:nvPr/>
        </p:nvSpPr>
        <p:spPr>
          <a:xfrm>
            <a:off x="5395528" y="-85690"/>
            <a:ext cx="213000" cy="2130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74" name="Shape 74"/>
          <p:cNvSpPr/>
          <p:nvPr/>
        </p:nvSpPr>
        <p:spPr>
          <a:xfrm>
            <a:off x="-140400" y="3784204"/>
            <a:ext cx="1097700" cy="10977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75" name="Shape 75"/>
          <p:cNvSpPr/>
          <p:nvPr/>
        </p:nvSpPr>
        <p:spPr>
          <a:xfrm>
            <a:off x="8079301" y="4416226"/>
            <a:ext cx="879300" cy="8793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76" name="Shape 76"/>
          <p:cNvSpPr/>
          <p:nvPr/>
        </p:nvSpPr>
        <p:spPr>
          <a:xfrm>
            <a:off x="407150" y="4701449"/>
            <a:ext cx="336900" cy="3369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77" name="Shape 77"/>
          <p:cNvSpPr/>
          <p:nvPr/>
        </p:nvSpPr>
        <p:spPr>
          <a:xfrm>
            <a:off x="8896576" y="4123321"/>
            <a:ext cx="292800" cy="2928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78" name="Shape 78"/>
          <p:cNvSpPr/>
          <p:nvPr/>
        </p:nvSpPr>
        <p:spPr>
          <a:xfrm>
            <a:off x="7800547" y="4653308"/>
            <a:ext cx="213000" cy="2130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79" name="Shape 79"/>
          <p:cNvSpPr/>
          <p:nvPr/>
        </p:nvSpPr>
        <p:spPr>
          <a:xfrm>
            <a:off x="8471997" y="4203227"/>
            <a:ext cx="93900" cy="93900"/>
          </a:xfrm>
          <a:prstGeom prst="ellips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80" name="Shape 80"/>
          <p:cNvSpPr/>
          <p:nvPr/>
        </p:nvSpPr>
        <p:spPr>
          <a:xfrm>
            <a:off x="528659" y="3509275"/>
            <a:ext cx="213000" cy="213000"/>
          </a:xfrm>
          <a:prstGeom prst="ellipse">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81" name="Shape 81"/>
          <p:cNvSpPr/>
          <p:nvPr/>
        </p:nvSpPr>
        <p:spPr>
          <a:xfrm>
            <a:off x="8327788" y="4664713"/>
            <a:ext cx="382244" cy="382244"/>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82" name="Shape 82"/>
          <p:cNvGrpSpPr/>
          <p:nvPr/>
        </p:nvGrpSpPr>
        <p:grpSpPr>
          <a:xfrm>
            <a:off x="154025" y="4093698"/>
            <a:ext cx="508851" cy="478711"/>
            <a:chOff x="5972700" y="2330200"/>
            <a:chExt cx="411625" cy="387275"/>
          </a:xfrm>
        </p:grpSpPr>
        <p:sp>
          <p:nvSpPr>
            <p:cNvPr id="83" name="Shape 83"/>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84" name="Shape 84"/>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85" name="Shape 85"/>
          <p:cNvGrpSpPr/>
          <p:nvPr/>
        </p:nvGrpSpPr>
        <p:grpSpPr>
          <a:xfrm>
            <a:off x="5222963" y="889722"/>
            <a:ext cx="292923" cy="464285"/>
            <a:chOff x="6718575" y="2318625"/>
            <a:chExt cx="256950" cy="407375"/>
          </a:xfrm>
        </p:grpSpPr>
        <p:sp>
          <p:nvSpPr>
            <p:cNvPr id="86" name="Shape 86"/>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87" name="Shape 87"/>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88" name="Shape 88"/>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89" name="Shape 89"/>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90" name="Shape 90"/>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91" name="Shape 91"/>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92" name="Shape 92"/>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93" name="Shape 93"/>
            <p:cNvSpPr/>
            <p:nvPr/>
          </p:nvSpPr>
          <p:spPr>
            <a:xfrm>
              <a:off x="6795900" y="2628550"/>
              <a:ext cx="102300" cy="25"/>
            </a:xfrm>
            <a:custGeom>
              <a:pathLst>
                <a:path extrusionOk="0" fill="none" h="1" w="4092">
                  <a:moveTo>
                    <a:pt x="0" y="1"/>
                  </a:moveTo>
                  <a:lnTo>
                    <a:pt x="4092"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94" name="Shape 94"/>
          <p:cNvSpPr txBox="1"/>
          <p:nvPr>
            <p:ph idx="1" type="body"/>
          </p:nvPr>
        </p:nvSpPr>
        <p:spPr>
          <a:xfrm>
            <a:off x="1242275" y="1704600"/>
            <a:ext cx="6659700" cy="819900"/>
          </a:xfrm>
          <a:prstGeom prst="rect">
            <a:avLst/>
          </a:prstGeom>
        </p:spPr>
        <p:txBody>
          <a:bodyPr anchorCtr="0" anchor="t" bIns="91425" lIns="91425" rIns="91425" wrap="square" tIns="91425"/>
          <a:lstStyle>
            <a:lvl1pPr lvl="0" rtl="0" algn="ctr">
              <a:spcBef>
                <a:spcPts val="0"/>
              </a:spcBef>
              <a:buClr>
                <a:srgbClr val="4A5C65"/>
              </a:buClr>
              <a:buSzPct val="100000"/>
              <a:defRPr i="1" sz="3000">
                <a:solidFill>
                  <a:srgbClr val="4A5C65"/>
                </a:solidFill>
              </a:defRPr>
            </a:lvl1pPr>
            <a:lvl2pPr lvl="1" rtl="0" algn="ctr">
              <a:spcBef>
                <a:spcPts val="0"/>
              </a:spcBef>
              <a:buClr>
                <a:srgbClr val="4A5C65"/>
              </a:buClr>
              <a:buSzPct val="100000"/>
              <a:defRPr i="1" sz="3000">
                <a:solidFill>
                  <a:srgbClr val="4A5C65"/>
                </a:solidFill>
              </a:defRPr>
            </a:lvl2pPr>
            <a:lvl3pPr lvl="2" rtl="0" algn="ctr">
              <a:spcBef>
                <a:spcPts val="0"/>
              </a:spcBef>
              <a:buClr>
                <a:srgbClr val="4A5C65"/>
              </a:buClr>
              <a:buSzPct val="100000"/>
              <a:defRPr i="1" sz="3000">
                <a:solidFill>
                  <a:srgbClr val="4A5C65"/>
                </a:solidFill>
              </a:defRPr>
            </a:lvl3pPr>
            <a:lvl4pPr lvl="3" rtl="0" algn="ctr">
              <a:spcBef>
                <a:spcPts val="0"/>
              </a:spcBef>
              <a:buClr>
                <a:srgbClr val="4A5C65"/>
              </a:buClr>
              <a:buSzPct val="100000"/>
              <a:defRPr i="1" sz="3000">
                <a:solidFill>
                  <a:srgbClr val="4A5C65"/>
                </a:solidFill>
              </a:defRPr>
            </a:lvl4pPr>
            <a:lvl5pPr lvl="4" rtl="0" algn="ctr">
              <a:spcBef>
                <a:spcPts val="0"/>
              </a:spcBef>
              <a:buClr>
                <a:srgbClr val="4A5C65"/>
              </a:buClr>
              <a:buSzPct val="100000"/>
              <a:defRPr i="1" sz="3000">
                <a:solidFill>
                  <a:srgbClr val="4A5C65"/>
                </a:solidFill>
              </a:defRPr>
            </a:lvl5pPr>
            <a:lvl6pPr lvl="5" rtl="0" algn="ctr">
              <a:spcBef>
                <a:spcPts val="0"/>
              </a:spcBef>
              <a:buClr>
                <a:srgbClr val="4A5C65"/>
              </a:buClr>
              <a:buSzPct val="100000"/>
              <a:defRPr i="1" sz="3000">
                <a:solidFill>
                  <a:srgbClr val="4A5C65"/>
                </a:solidFill>
              </a:defRPr>
            </a:lvl6pPr>
            <a:lvl7pPr lvl="6" rtl="0" algn="ctr">
              <a:spcBef>
                <a:spcPts val="0"/>
              </a:spcBef>
              <a:buClr>
                <a:srgbClr val="4A5C65"/>
              </a:buClr>
              <a:buSzPct val="100000"/>
              <a:defRPr i="1" sz="3000">
                <a:solidFill>
                  <a:srgbClr val="4A5C65"/>
                </a:solidFill>
              </a:defRPr>
            </a:lvl7pPr>
            <a:lvl8pPr lvl="7" rtl="0" algn="ctr">
              <a:spcBef>
                <a:spcPts val="0"/>
              </a:spcBef>
              <a:buClr>
                <a:srgbClr val="4A5C65"/>
              </a:buClr>
              <a:buSzPct val="100000"/>
              <a:defRPr i="1" sz="3000">
                <a:solidFill>
                  <a:srgbClr val="4A5C65"/>
                </a:solidFill>
              </a:defRPr>
            </a:lvl8pPr>
            <a:lvl9pPr lvl="8" algn="ctr">
              <a:spcBef>
                <a:spcPts val="0"/>
              </a:spcBef>
              <a:buClr>
                <a:srgbClr val="4A5C65"/>
              </a:buClr>
              <a:buSzPct val="100000"/>
              <a:defRPr i="1" sz="3000">
                <a:solidFill>
                  <a:srgbClr val="4A5C65"/>
                </a:solidFill>
              </a:defRPr>
            </a:lvl9pPr>
          </a:lstStyle>
          <a:p/>
        </p:txBody>
      </p:sp>
      <p:sp>
        <p:nvSpPr>
          <p:cNvPr id="95" name="Shape 95"/>
          <p:cNvSpPr txBox="1"/>
          <p:nvPr/>
        </p:nvSpPr>
        <p:spPr>
          <a:xfrm>
            <a:off x="3593400" y="8930"/>
            <a:ext cx="1957200" cy="653700"/>
          </a:xfrm>
          <a:prstGeom prst="rect">
            <a:avLst/>
          </a:prstGeom>
          <a:noFill/>
          <a:ln>
            <a:noFill/>
          </a:ln>
        </p:spPr>
        <p:txBody>
          <a:bodyPr anchorCtr="0" anchor="t" bIns="91425" lIns="91425" rIns="91425" wrap="square" tIns="91425">
            <a:noAutofit/>
          </a:bodyPr>
          <a:lstStyle/>
          <a:p>
            <a:pPr lvl="0" algn="ctr">
              <a:spcBef>
                <a:spcPts val="0"/>
              </a:spcBef>
              <a:buNone/>
            </a:pPr>
            <a:r>
              <a:rPr b="1" lang="en" sz="9600">
                <a:solidFill>
                  <a:srgbClr val="FFFFFF"/>
                </a:solidFill>
              </a:rPr>
              <a:t>“</a:t>
            </a:r>
          </a:p>
        </p:txBody>
      </p:sp>
      <p:sp>
        <p:nvSpPr>
          <p:cNvPr id="96" name="Shape 96"/>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rgbClr val="FFFFFF"/>
                </a:solidFill>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 1 column">
    <p:spTree>
      <p:nvGrpSpPr>
        <p:cNvPr id="97" name="Shape 97"/>
        <p:cNvGrpSpPr/>
        <p:nvPr/>
      </p:nvGrpSpPr>
      <p:grpSpPr>
        <a:xfrm>
          <a:off x="0" y="0"/>
          <a:ext cx="0" cy="0"/>
          <a:chOff x="0" y="0"/>
          <a:chExt cx="0" cy="0"/>
        </a:xfrm>
      </p:grpSpPr>
      <p:sp>
        <p:nvSpPr>
          <p:cNvPr id="98" name="Shape 98"/>
          <p:cNvSpPr/>
          <p:nvPr/>
        </p:nvSpPr>
        <p:spPr>
          <a:xfrm>
            <a:off x="407150" y="407075"/>
            <a:ext cx="8329800" cy="4329300"/>
          </a:xfrm>
          <a:prstGeom prst="rect">
            <a:avLst/>
          </a:prstGeom>
          <a:solidFill>
            <a:srgbClr val="DEE9F2"/>
          </a:solidFill>
          <a:ln>
            <a:noFill/>
          </a:ln>
        </p:spPr>
        <p:txBody>
          <a:bodyPr anchorCtr="0" anchor="ctr" bIns="91425" lIns="91425" rIns="91425" wrap="square" tIns="91425">
            <a:noAutofit/>
          </a:bodyPr>
          <a:lstStyle/>
          <a:p>
            <a:pPr lvl="0">
              <a:spcBef>
                <a:spcPts val="0"/>
              </a:spcBef>
              <a:buNone/>
            </a:pPr>
            <a:r>
              <a:t/>
            </a:r>
            <a:endParaRPr/>
          </a:p>
        </p:txBody>
      </p:sp>
      <p:sp>
        <p:nvSpPr>
          <p:cNvPr id="99" name="Shape 99"/>
          <p:cNvSpPr/>
          <p:nvPr/>
        </p:nvSpPr>
        <p:spPr>
          <a:xfrm>
            <a:off x="-167025" y="559475"/>
            <a:ext cx="2630400" cy="26304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00" name="Shape 100"/>
          <p:cNvSpPr/>
          <p:nvPr/>
        </p:nvSpPr>
        <p:spPr>
          <a:xfrm>
            <a:off x="1812100" y="271400"/>
            <a:ext cx="1054200" cy="1054200"/>
          </a:xfrm>
          <a:prstGeom prst="ellipse">
            <a:avLst/>
          </a:prstGeom>
          <a:solidFill>
            <a:srgbClr val="FFB600">
              <a:alpha val="79620"/>
            </a:srgbClr>
          </a:solidFill>
          <a:ln>
            <a:noFill/>
          </a:ln>
        </p:spPr>
        <p:txBody>
          <a:bodyPr anchorCtr="0" anchor="ctr" bIns="91425" lIns="91425" rIns="91425" wrap="square" tIns="91425">
            <a:noAutofit/>
          </a:bodyPr>
          <a:lstStyle/>
          <a:p>
            <a:pPr lvl="0">
              <a:spcBef>
                <a:spcPts val="0"/>
              </a:spcBef>
              <a:buNone/>
            </a:pPr>
            <a:r>
              <a:t/>
            </a:r>
            <a:endParaRPr/>
          </a:p>
        </p:txBody>
      </p:sp>
      <p:sp>
        <p:nvSpPr>
          <p:cNvPr id="101" name="Shape 101"/>
          <p:cNvSpPr/>
          <p:nvPr/>
        </p:nvSpPr>
        <p:spPr>
          <a:xfrm>
            <a:off x="1704597" y="-129655"/>
            <a:ext cx="300900" cy="3009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102" name="Shape 102"/>
          <p:cNvSpPr/>
          <p:nvPr/>
        </p:nvSpPr>
        <p:spPr>
          <a:xfrm>
            <a:off x="228600" y="2887250"/>
            <a:ext cx="605400" cy="605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103" name="Shape 103"/>
          <p:cNvSpPr/>
          <p:nvPr/>
        </p:nvSpPr>
        <p:spPr>
          <a:xfrm>
            <a:off x="1522903" y="316285"/>
            <a:ext cx="213000" cy="2130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104" name="Shape 104"/>
          <p:cNvSpPr/>
          <p:nvPr/>
        </p:nvSpPr>
        <p:spPr>
          <a:xfrm>
            <a:off x="7847950" y="4168079"/>
            <a:ext cx="1097700" cy="10977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05" name="Shape 105"/>
          <p:cNvSpPr/>
          <p:nvPr/>
        </p:nvSpPr>
        <p:spPr>
          <a:xfrm>
            <a:off x="8507494" y="2981146"/>
            <a:ext cx="774600" cy="7746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106" name="Shape 106"/>
          <p:cNvSpPr/>
          <p:nvPr/>
        </p:nvSpPr>
        <p:spPr>
          <a:xfrm>
            <a:off x="8094101" y="3973940"/>
            <a:ext cx="413400" cy="413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107" name="Shape 107"/>
          <p:cNvSpPr/>
          <p:nvPr/>
        </p:nvSpPr>
        <p:spPr>
          <a:xfrm>
            <a:off x="8622049" y="3872635"/>
            <a:ext cx="213000" cy="2130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108" name="Shape 108"/>
          <p:cNvSpPr/>
          <p:nvPr/>
        </p:nvSpPr>
        <p:spPr>
          <a:xfrm>
            <a:off x="7550022" y="4801658"/>
            <a:ext cx="213000" cy="2130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109" name="Shape 109"/>
          <p:cNvSpPr/>
          <p:nvPr/>
        </p:nvSpPr>
        <p:spPr>
          <a:xfrm>
            <a:off x="7325661" y="4674667"/>
            <a:ext cx="93900" cy="939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10" name="Shape 110"/>
          <p:cNvSpPr/>
          <p:nvPr/>
        </p:nvSpPr>
        <p:spPr>
          <a:xfrm>
            <a:off x="91939" y="2887250"/>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111" name="Shape 111"/>
          <p:cNvSpPr/>
          <p:nvPr/>
        </p:nvSpPr>
        <p:spPr>
          <a:xfrm>
            <a:off x="8726411" y="3200065"/>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112" name="Shape 112"/>
          <p:cNvGrpSpPr/>
          <p:nvPr/>
        </p:nvGrpSpPr>
        <p:grpSpPr>
          <a:xfrm>
            <a:off x="8142375" y="4477573"/>
            <a:ext cx="508851" cy="478711"/>
            <a:chOff x="5972700" y="2330200"/>
            <a:chExt cx="411625" cy="387275"/>
          </a:xfrm>
        </p:grpSpPr>
        <p:sp>
          <p:nvSpPr>
            <p:cNvPr id="113" name="Shape 113"/>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14" name="Shape 114"/>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115" name="Shape 115"/>
          <p:cNvGrpSpPr/>
          <p:nvPr/>
        </p:nvGrpSpPr>
        <p:grpSpPr>
          <a:xfrm>
            <a:off x="2139871" y="482540"/>
            <a:ext cx="398658" cy="631920"/>
            <a:chOff x="6718575" y="2318625"/>
            <a:chExt cx="256950" cy="407375"/>
          </a:xfrm>
        </p:grpSpPr>
        <p:sp>
          <p:nvSpPr>
            <p:cNvPr id="116" name="Shape 116"/>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17" name="Shape 117"/>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18" name="Shape 118"/>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19" name="Shape 119"/>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20" name="Shape 120"/>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21" name="Shape 121"/>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22" name="Shape 122"/>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23" name="Shape 123"/>
            <p:cNvSpPr/>
            <p:nvPr/>
          </p:nvSpPr>
          <p:spPr>
            <a:xfrm>
              <a:off x="6795900" y="2628550"/>
              <a:ext cx="102300" cy="25"/>
            </a:xfrm>
            <a:custGeom>
              <a:pathLst>
                <a:path extrusionOk="0" fill="none" h="1" w="4092">
                  <a:moveTo>
                    <a:pt x="0" y="1"/>
                  </a:moveTo>
                  <a:lnTo>
                    <a:pt x="4092"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124" name="Shape 124"/>
          <p:cNvSpPr txBox="1"/>
          <p:nvPr>
            <p:ph type="title"/>
          </p:nvPr>
        </p:nvSpPr>
        <p:spPr>
          <a:xfrm>
            <a:off x="144075" y="559475"/>
            <a:ext cx="2142000" cy="2630400"/>
          </a:xfrm>
          <a:prstGeom prst="rect">
            <a:avLst/>
          </a:prstGeom>
        </p:spPr>
        <p:txBody>
          <a:bodyPr anchorCtr="0" anchor="ctr"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25" name="Shape 125"/>
          <p:cNvSpPr txBox="1"/>
          <p:nvPr>
            <p:ph idx="1" type="body"/>
          </p:nvPr>
        </p:nvSpPr>
        <p:spPr>
          <a:xfrm>
            <a:off x="2901875" y="1033400"/>
            <a:ext cx="5292300" cy="32673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26" name="Shape 126"/>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 2 columns">
    <p:spTree>
      <p:nvGrpSpPr>
        <p:cNvPr id="127" name="Shape 127"/>
        <p:cNvGrpSpPr/>
        <p:nvPr/>
      </p:nvGrpSpPr>
      <p:grpSpPr>
        <a:xfrm>
          <a:off x="0" y="0"/>
          <a:ext cx="0" cy="0"/>
          <a:chOff x="0" y="0"/>
          <a:chExt cx="0" cy="0"/>
        </a:xfrm>
      </p:grpSpPr>
      <p:sp>
        <p:nvSpPr>
          <p:cNvPr id="128" name="Shape 128"/>
          <p:cNvSpPr/>
          <p:nvPr/>
        </p:nvSpPr>
        <p:spPr>
          <a:xfrm>
            <a:off x="407150" y="407075"/>
            <a:ext cx="8329800" cy="4329300"/>
          </a:xfrm>
          <a:prstGeom prst="rect">
            <a:avLst/>
          </a:prstGeom>
          <a:solidFill>
            <a:srgbClr val="DEE9F2"/>
          </a:solidFill>
          <a:ln>
            <a:noFill/>
          </a:ln>
        </p:spPr>
        <p:txBody>
          <a:bodyPr anchorCtr="0" anchor="ctr" bIns="91425" lIns="91425" rIns="91425" wrap="square" tIns="91425">
            <a:noAutofit/>
          </a:bodyPr>
          <a:lstStyle/>
          <a:p>
            <a:pPr lvl="0">
              <a:spcBef>
                <a:spcPts val="0"/>
              </a:spcBef>
              <a:buNone/>
            </a:pPr>
            <a:r>
              <a:t/>
            </a:r>
            <a:endParaRPr/>
          </a:p>
        </p:txBody>
      </p:sp>
      <p:sp>
        <p:nvSpPr>
          <p:cNvPr id="129" name="Shape 129"/>
          <p:cNvSpPr/>
          <p:nvPr/>
        </p:nvSpPr>
        <p:spPr>
          <a:xfrm>
            <a:off x="-167025" y="559475"/>
            <a:ext cx="2630400" cy="26304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30" name="Shape 130"/>
          <p:cNvSpPr/>
          <p:nvPr/>
        </p:nvSpPr>
        <p:spPr>
          <a:xfrm>
            <a:off x="1812100" y="271400"/>
            <a:ext cx="1054200" cy="1054200"/>
          </a:xfrm>
          <a:prstGeom prst="ellipse">
            <a:avLst/>
          </a:prstGeom>
          <a:solidFill>
            <a:srgbClr val="FFB600">
              <a:alpha val="79620"/>
            </a:srgbClr>
          </a:solidFill>
          <a:ln>
            <a:noFill/>
          </a:ln>
        </p:spPr>
        <p:txBody>
          <a:bodyPr anchorCtr="0" anchor="ctr" bIns="91425" lIns="91425" rIns="91425" wrap="square" tIns="91425">
            <a:noAutofit/>
          </a:bodyPr>
          <a:lstStyle/>
          <a:p>
            <a:pPr lvl="0">
              <a:spcBef>
                <a:spcPts val="0"/>
              </a:spcBef>
              <a:buNone/>
            </a:pPr>
            <a:r>
              <a:t/>
            </a:r>
            <a:endParaRPr/>
          </a:p>
        </p:txBody>
      </p:sp>
      <p:sp>
        <p:nvSpPr>
          <p:cNvPr id="131" name="Shape 131"/>
          <p:cNvSpPr/>
          <p:nvPr/>
        </p:nvSpPr>
        <p:spPr>
          <a:xfrm>
            <a:off x="1704597" y="-129655"/>
            <a:ext cx="300900" cy="3009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132" name="Shape 132"/>
          <p:cNvSpPr/>
          <p:nvPr/>
        </p:nvSpPr>
        <p:spPr>
          <a:xfrm>
            <a:off x="228600" y="2887250"/>
            <a:ext cx="605400" cy="605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133" name="Shape 133"/>
          <p:cNvSpPr/>
          <p:nvPr/>
        </p:nvSpPr>
        <p:spPr>
          <a:xfrm>
            <a:off x="1522903" y="316285"/>
            <a:ext cx="213000" cy="2130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134" name="Shape 134"/>
          <p:cNvSpPr/>
          <p:nvPr/>
        </p:nvSpPr>
        <p:spPr>
          <a:xfrm>
            <a:off x="7847950" y="4168079"/>
            <a:ext cx="1097700" cy="10977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35" name="Shape 135"/>
          <p:cNvSpPr/>
          <p:nvPr/>
        </p:nvSpPr>
        <p:spPr>
          <a:xfrm>
            <a:off x="8507494" y="2981146"/>
            <a:ext cx="774600" cy="7746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136" name="Shape 136"/>
          <p:cNvSpPr/>
          <p:nvPr/>
        </p:nvSpPr>
        <p:spPr>
          <a:xfrm>
            <a:off x="8094101" y="3973940"/>
            <a:ext cx="413400" cy="413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137" name="Shape 137"/>
          <p:cNvSpPr/>
          <p:nvPr/>
        </p:nvSpPr>
        <p:spPr>
          <a:xfrm>
            <a:off x="8622049" y="3872635"/>
            <a:ext cx="213000" cy="2130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138" name="Shape 138"/>
          <p:cNvSpPr/>
          <p:nvPr/>
        </p:nvSpPr>
        <p:spPr>
          <a:xfrm>
            <a:off x="7550022" y="4801658"/>
            <a:ext cx="213000" cy="2130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139" name="Shape 139"/>
          <p:cNvSpPr/>
          <p:nvPr/>
        </p:nvSpPr>
        <p:spPr>
          <a:xfrm>
            <a:off x="7325661" y="4674667"/>
            <a:ext cx="93900" cy="939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40" name="Shape 140"/>
          <p:cNvSpPr/>
          <p:nvPr/>
        </p:nvSpPr>
        <p:spPr>
          <a:xfrm>
            <a:off x="91939" y="2887250"/>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141" name="Shape 141"/>
          <p:cNvSpPr/>
          <p:nvPr/>
        </p:nvSpPr>
        <p:spPr>
          <a:xfrm>
            <a:off x="8726411" y="3200065"/>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142" name="Shape 142"/>
          <p:cNvGrpSpPr/>
          <p:nvPr/>
        </p:nvGrpSpPr>
        <p:grpSpPr>
          <a:xfrm>
            <a:off x="8142375" y="4477573"/>
            <a:ext cx="508851" cy="478711"/>
            <a:chOff x="5972700" y="2330200"/>
            <a:chExt cx="411625" cy="387275"/>
          </a:xfrm>
        </p:grpSpPr>
        <p:sp>
          <p:nvSpPr>
            <p:cNvPr id="143" name="Shape 143"/>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44" name="Shape 144"/>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145" name="Shape 145"/>
          <p:cNvGrpSpPr/>
          <p:nvPr/>
        </p:nvGrpSpPr>
        <p:grpSpPr>
          <a:xfrm>
            <a:off x="2139871" y="482540"/>
            <a:ext cx="398658" cy="631920"/>
            <a:chOff x="6718575" y="2318625"/>
            <a:chExt cx="256950" cy="407375"/>
          </a:xfrm>
        </p:grpSpPr>
        <p:sp>
          <p:nvSpPr>
            <p:cNvPr id="146" name="Shape 146"/>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47" name="Shape 147"/>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48" name="Shape 148"/>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49" name="Shape 149"/>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50" name="Shape 150"/>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51" name="Shape 151"/>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52" name="Shape 152"/>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53" name="Shape 153"/>
            <p:cNvSpPr/>
            <p:nvPr/>
          </p:nvSpPr>
          <p:spPr>
            <a:xfrm>
              <a:off x="6795900" y="2628550"/>
              <a:ext cx="102300" cy="25"/>
            </a:xfrm>
            <a:custGeom>
              <a:pathLst>
                <a:path extrusionOk="0" fill="none" h="1" w="4092">
                  <a:moveTo>
                    <a:pt x="0" y="1"/>
                  </a:moveTo>
                  <a:lnTo>
                    <a:pt x="4092"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154" name="Shape 154"/>
          <p:cNvSpPr txBox="1"/>
          <p:nvPr>
            <p:ph type="title"/>
          </p:nvPr>
        </p:nvSpPr>
        <p:spPr>
          <a:xfrm>
            <a:off x="144075" y="559475"/>
            <a:ext cx="2142000" cy="2630400"/>
          </a:xfrm>
          <a:prstGeom prst="rect">
            <a:avLst/>
          </a:prstGeom>
        </p:spPr>
        <p:txBody>
          <a:bodyPr anchorCtr="0" anchor="ctr"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55" name="Shape 155"/>
          <p:cNvSpPr txBox="1"/>
          <p:nvPr>
            <p:ph idx="1" type="body"/>
          </p:nvPr>
        </p:nvSpPr>
        <p:spPr>
          <a:xfrm>
            <a:off x="2830925" y="1200150"/>
            <a:ext cx="2516400" cy="3120300"/>
          </a:xfrm>
          <a:prstGeom prst="rect">
            <a:avLst/>
          </a:prstGeom>
        </p:spPr>
        <p:txBody>
          <a:bodyPr anchorCtr="0" anchor="t" bIns="91425" lIns="91425" rIns="91425" wrap="square" tIns="91425"/>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p:txBody>
      </p:sp>
      <p:sp>
        <p:nvSpPr>
          <p:cNvPr id="156" name="Shape 156"/>
          <p:cNvSpPr txBox="1"/>
          <p:nvPr>
            <p:ph idx="2" type="body"/>
          </p:nvPr>
        </p:nvSpPr>
        <p:spPr>
          <a:xfrm>
            <a:off x="5651044" y="1200150"/>
            <a:ext cx="2671500" cy="3120300"/>
          </a:xfrm>
          <a:prstGeom prst="rect">
            <a:avLst/>
          </a:prstGeom>
        </p:spPr>
        <p:txBody>
          <a:bodyPr anchorCtr="0" anchor="t" bIns="91425" lIns="91425" rIns="91425" wrap="square" tIns="91425"/>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p:txBody>
      </p:sp>
      <p:sp>
        <p:nvSpPr>
          <p:cNvPr id="157" name="Shape 157"/>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3 columns">
    <p:spTree>
      <p:nvGrpSpPr>
        <p:cNvPr id="158" name="Shape 158"/>
        <p:cNvGrpSpPr/>
        <p:nvPr/>
      </p:nvGrpSpPr>
      <p:grpSpPr>
        <a:xfrm>
          <a:off x="0" y="0"/>
          <a:ext cx="0" cy="0"/>
          <a:chOff x="0" y="0"/>
          <a:chExt cx="0" cy="0"/>
        </a:xfrm>
      </p:grpSpPr>
      <p:sp>
        <p:nvSpPr>
          <p:cNvPr id="159" name="Shape 159"/>
          <p:cNvSpPr/>
          <p:nvPr/>
        </p:nvSpPr>
        <p:spPr>
          <a:xfrm>
            <a:off x="407150" y="407075"/>
            <a:ext cx="8329800" cy="4329300"/>
          </a:xfrm>
          <a:prstGeom prst="rect">
            <a:avLst/>
          </a:prstGeom>
          <a:solidFill>
            <a:srgbClr val="DEE9F2"/>
          </a:solidFill>
          <a:ln>
            <a:noFill/>
          </a:ln>
        </p:spPr>
        <p:txBody>
          <a:bodyPr anchorCtr="0" anchor="ctr" bIns="91425" lIns="91425" rIns="91425" wrap="square" tIns="91425">
            <a:noAutofit/>
          </a:bodyPr>
          <a:lstStyle/>
          <a:p>
            <a:pPr lvl="0">
              <a:spcBef>
                <a:spcPts val="0"/>
              </a:spcBef>
              <a:buNone/>
            </a:pPr>
            <a:r>
              <a:t/>
            </a:r>
            <a:endParaRPr/>
          </a:p>
        </p:txBody>
      </p:sp>
      <p:sp>
        <p:nvSpPr>
          <p:cNvPr id="160" name="Shape 160"/>
          <p:cNvSpPr/>
          <p:nvPr/>
        </p:nvSpPr>
        <p:spPr>
          <a:xfrm>
            <a:off x="-167025" y="559475"/>
            <a:ext cx="2630400" cy="26304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61" name="Shape 161"/>
          <p:cNvSpPr/>
          <p:nvPr/>
        </p:nvSpPr>
        <p:spPr>
          <a:xfrm>
            <a:off x="1812100" y="271400"/>
            <a:ext cx="1054200" cy="1054200"/>
          </a:xfrm>
          <a:prstGeom prst="ellipse">
            <a:avLst/>
          </a:prstGeom>
          <a:solidFill>
            <a:srgbClr val="FFB600">
              <a:alpha val="79620"/>
            </a:srgbClr>
          </a:solidFill>
          <a:ln>
            <a:noFill/>
          </a:ln>
        </p:spPr>
        <p:txBody>
          <a:bodyPr anchorCtr="0" anchor="ctr" bIns="91425" lIns="91425" rIns="91425" wrap="square" tIns="91425">
            <a:noAutofit/>
          </a:bodyPr>
          <a:lstStyle/>
          <a:p>
            <a:pPr lvl="0">
              <a:spcBef>
                <a:spcPts val="0"/>
              </a:spcBef>
              <a:buNone/>
            </a:pPr>
            <a:r>
              <a:t/>
            </a:r>
            <a:endParaRPr/>
          </a:p>
        </p:txBody>
      </p:sp>
      <p:sp>
        <p:nvSpPr>
          <p:cNvPr id="162" name="Shape 162"/>
          <p:cNvSpPr/>
          <p:nvPr/>
        </p:nvSpPr>
        <p:spPr>
          <a:xfrm>
            <a:off x="1704597" y="-129655"/>
            <a:ext cx="300900" cy="3009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163" name="Shape 163"/>
          <p:cNvSpPr/>
          <p:nvPr/>
        </p:nvSpPr>
        <p:spPr>
          <a:xfrm>
            <a:off x="228600" y="2887250"/>
            <a:ext cx="605400" cy="605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164" name="Shape 164"/>
          <p:cNvSpPr/>
          <p:nvPr/>
        </p:nvSpPr>
        <p:spPr>
          <a:xfrm>
            <a:off x="1522903" y="316285"/>
            <a:ext cx="213000" cy="2130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165" name="Shape 165"/>
          <p:cNvSpPr/>
          <p:nvPr/>
        </p:nvSpPr>
        <p:spPr>
          <a:xfrm>
            <a:off x="7847950" y="4168079"/>
            <a:ext cx="1097700" cy="10977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66" name="Shape 166"/>
          <p:cNvSpPr/>
          <p:nvPr/>
        </p:nvSpPr>
        <p:spPr>
          <a:xfrm>
            <a:off x="8507494" y="2981146"/>
            <a:ext cx="774600" cy="7746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167" name="Shape 167"/>
          <p:cNvSpPr/>
          <p:nvPr/>
        </p:nvSpPr>
        <p:spPr>
          <a:xfrm>
            <a:off x="8094101" y="3973940"/>
            <a:ext cx="413400" cy="413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168" name="Shape 168"/>
          <p:cNvSpPr/>
          <p:nvPr/>
        </p:nvSpPr>
        <p:spPr>
          <a:xfrm>
            <a:off x="8622049" y="3872635"/>
            <a:ext cx="213000" cy="2130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169" name="Shape 169"/>
          <p:cNvSpPr/>
          <p:nvPr/>
        </p:nvSpPr>
        <p:spPr>
          <a:xfrm>
            <a:off x="7550022" y="4801658"/>
            <a:ext cx="213000" cy="2130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170" name="Shape 170"/>
          <p:cNvSpPr/>
          <p:nvPr/>
        </p:nvSpPr>
        <p:spPr>
          <a:xfrm>
            <a:off x="7325661" y="4674667"/>
            <a:ext cx="93900" cy="939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71" name="Shape 171"/>
          <p:cNvSpPr/>
          <p:nvPr/>
        </p:nvSpPr>
        <p:spPr>
          <a:xfrm>
            <a:off x="91939" y="2887250"/>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172" name="Shape 172"/>
          <p:cNvSpPr/>
          <p:nvPr/>
        </p:nvSpPr>
        <p:spPr>
          <a:xfrm>
            <a:off x="8726411" y="3200065"/>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173" name="Shape 173"/>
          <p:cNvGrpSpPr/>
          <p:nvPr/>
        </p:nvGrpSpPr>
        <p:grpSpPr>
          <a:xfrm>
            <a:off x="8142375" y="4477573"/>
            <a:ext cx="508851" cy="478711"/>
            <a:chOff x="5972700" y="2330200"/>
            <a:chExt cx="411625" cy="387275"/>
          </a:xfrm>
        </p:grpSpPr>
        <p:sp>
          <p:nvSpPr>
            <p:cNvPr id="174" name="Shape 174"/>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75" name="Shape 175"/>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176" name="Shape 176"/>
          <p:cNvGrpSpPr/>
          <p:nvPr/>
        </p:nvGrpSpPr>
        <p:grpSpPr>
          <a:xfrm>
            <a:off x="2139871" y="482540"/>
            <a:ext cx="398658" cy="631920"/>
            <a:chOff x="6718575" y="2318625"/>
            <a:chExt cx="256950" cy="407375"/>
          </a:xfrm>
        </p:grpSpPr>
        <p:sp>
          <p:nvSpPr>
            <p:cNvPr id="177" name="Shape 177"/>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78" name="Shape 178"/>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79" name="Shape 179"/>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80" name="Shape 180"/>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81" name="Shape 181"/>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82" name="Shape 182"/>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83" name="Shape 183"/>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84" name="Shape 184"/>
            <p:cNvSpPr/>
            <p:nvPr/>
          </p:nvSpPr>
          <p:spPr>
            <a:xfrm>
              <a:off x="6795900" y="2628550"/>
              <a:ext cx="102300" cy="25"/>
            </a:xfrm>
            <a:custGeom>
              <a:pathLst>
                <a:path extrusionOk="0" fill="none" h="1" w="4092">
                  <a:moveTo>
                    <a:pt x="0" y="1"/>
                  </a:moveTo>
                  <a:lnTo>
                    <a:pt x="4092"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185" name="Shape 185"/>
          <p:cNvSpPr txBox="1"/>
          <p:nvPr>
            <p:ph type="title"/>
          </p:nvPr>
        </p:nvSpPr>
        <p:spPr>
          <a:xfrm>
            <a:off x="144075" y="559475"/>
            <a:ext cx="2142000" cy="2630400"/>
          </a:xfrm>
          <a:prstGeom prst="rect">
            <a:avLst/>
          </a:prstGeom>
        </p:spPr>
        <p:txBody>
          <a:bodyPr anchorCtr="0" anchor="ctr" bIns="91425" lIns="91425" rIns="91425" wrap="square"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186" name="Shape 186"/>
          <p:cNvSpPr txBox="1"/>
          <p:nvPr>
            <p:ph idx="1" type="body"/>
          </p:nvPr>
        </p:nvSpPr>
        <p:spPr>
          <a:xfrm>
            <a:off x="2683000" y="1428750"/>
            <a:ext cx="1858800" cy="2739300"/>
          </a:xfrm>
          <a:prstGeom prst="rect">
            <a:avLst/>
          </a:prstGeom>
        </p:spPr>
        <p:txBody>
          <a:bodyPr anchorCtr="0" anchor="t" bIns="91425" lIns="91425" rIns="91425" wrap="square" tIns="91425"/>
          <a:lstStyle>
            <a:lvl1pPr lvl="0" rtl="0">
              <a:spcBef>
                <a:spcPts val="0"/>
              </a:spcBef>
              <a:buSzPct val="100000"/>
              <a:defRPr sz="1300"/>
            </a:lvl1pPr>
            <a:lvl2pPr lvl="1" rtl="0">
              <a:spcBef>
                <a:spcPts val="0"/>
              </a:spcBef>
              <a:buSzPct val="100000"/>
              <a:defRPr sz="1300"/>
            </a:lvl2pPr>
            <a:lvl3pPr lvl="2" rtl="0">
              <a:spcBef>
                <a:spcPts val="0"/>
              </a:spcBef>
              <a:buSzPct val="100000"/>
              <a:defRPr sz="1300"/>
            </a:lvl3pPr>
            <a:lvl4pPr lvl="3" rtl="0">
              <a:spcBef>
                <a:spcPts val="0"/>
              </a:spcBef>
              <a:buSzPct val="100000"/>
              <a:defRPr sz="1300"/>
            </a:lvl4pPr>
            <a:lvl5pPr lvl="4" rtl="0">
              <a:spcBef>
                <a:spcPts val="0"/>
              </a:spcBef>
              <a:buSzPct val="100000"/>
              <a:defRPr sz="1300"/>
            </a:lvl5pPr>
            <a:lvl6pPr lvl="5" rtl="0">
              <a:spcBef>
                <a:spcPts val="0"/>
              </a:spcBef>
              <a:buSzPct val="100000"/>
              <a:defRPr sz="1300"/>
            </a:lvl6pPr>
            <a:lvl7pPr lvl="6" rtl="0">
              <a:spcBef>
                <a:spcPts val="0"/>
              </a:spcBef>
              <a:buSzPct val="100000"/>
              <a:defRPr sz="1300"/>
            </a:lvl7pPr>
            <a:lvl8pPr lvl="7" rtl="0">
              <a:spcBef>
                <a:spcPts val="0"/>
              </a:spcBef>
              <a:buSzPct val="100000"/>
              <a:defRPr sz="1300"/>
            </a:lvl8pPr>
            <a:lvl9pPr lvl="8" rtl="0">
              <a:spcBef>
                <a:spcPts val="0"/>
              </a:spcBef>
              <a:buSzPct val="100000"/>
              <a:defRPr sz="1300"/>
            </a:lvl9pPr>
          </a:lstStyle>
          <a:p/>
        </p:txBody>
      </p:sp>
      <p:sp>
        <p:nvSpPr>
          <p:cNvPr id="187" name="Shape 187"/>
          <p:cNvSpPr txBox="1"/>
          <p:nvPr>
            <p:ph idx="2" type="body"/>
          </p:nvPr>
        </p:nvSpPr>
        <p:spPr>
          <a:xfrm>
            <a:off x="4637114" y="1428750"/>
            <a:ext cx="1858800" cy="2739300"/>
          </a:xfrm>
          <a:prstGeom prst="rect">
            <a:avLst/>
          </a:prstGeom>
        </p:spPr>
        <p:txBody>
          <a:bodyPr anchorCtr="0" anchor="t" bIns="91425" lIns="91425" rIns="91425" wrap="square" tIns="91425"/>
          <a:lstStyle>
            <a:lvl1pPr lvl="0" rtl="0">
              <a:spcBef>
                <a:spcPts val="0"/>
              </a:spcBef>
              <a:buSzPct val="100000"/>
              <a:defRPr sz="1300"/>
            </a:lvl1pPr>
            <a:lvl2pPr lvl="1" rtl="0">
              <a:spcBef>
                <a:spcPts val="0"/>
              </a:spcBef>
              <a:buSzPct val="100000"/>
              <a:defRPr sz="1300"/>
            </a:lvl2pPr>
            <a:lvl3pPr lvl="2" rtl="0">
              <a:spcBef>
                <a:spcPts val="0"/>
              </a:spcBef>
              <a:buSzPct val="100000"/>
              <a:defRPr sz="1300"/>
            </a:lvl3pPr>
            <a:lvl4pPr lvl="3" rtl="0">
              <a:spcBef>
                <a:spcPts val="0"/>
              </a:spcBef>
              <a:buSzPct val="100000"/>
              <a:defRPr sz="1300"/>
            </a:lvl4pPr>
            <a:lvl5pPr lvl="4" rtl="0">
              <a:spcBef>
                <a:spcPts val="0"/>
              </a:spcBef>
              <a:buSzPct val="100000"/>
              <a:defRPr sz="1300"/>
            </a:lvl5pPr>
            <a:lvl6pPr lvl="5" rtl="0">
              <a:spcBef>
                <a:spcPts val="0"/>
              </a:spcBef>
              <a:buSzPct val="100000"/>
              <a:defRPr sz="1300"/>
            </a:lvl6pPr>
            <a:lvl7pPr lvl="6" rtl="0">
              <a:spcBef>
                <a:spcPts val="0"/>
              </a:spcBef>
              <a:buSzPct val="100000"/>
              <a:defRPr sz="1300"/>
            </a:lvl7pPr>
            <a:lvl8pPr lvl="7" rtl="0">
              <a:spcBef>
                <a:spcPts val="0"/>
              </a:spcBef>
              <a:buSzPct val="100000"/>
              <a:defRPr sz="1300"/>
            </a:lvl8pPr>
            <a:lvl9pPr lvl="8" rtl="0">
              <a:spcBef>
                <a:spcPts val="0"/>
              </a:spcBef>
              <a:buSzPct val="100000"/>
              <a:defRPr sz="1300"/>
            </a:lvl9pPr>
          </a:lstStyle>
          <a:p/>
        </p:txBody>
      </p:sp>
      <p:sp>
        <p:nvSpPr>
          <p:cNvPr id="188" name="Shape 188"/>
          <p:cNvSpPr txBox="1"/>
          <p:nvPr>
            <p:ph idx="3" type="body"/>
          </p:nvPr>
        </p:nvSpPr>
        <p:spPr>
          <a:xfrm>
            <a:off x="6591228" y="1428750"/>
            <a:ext cx="1858800" cy="2739300"/>
          </a:xfrm>
          <a:prstGeom prst="rect">
            <a:avLst/>
          </a:prstGeom>
        </p:spPr>
        <p:txBody>
          <a:bodyPr anchorCtr="0" anchor="t" bIns="91425" lIns="91425" rIns="91425" wrap="square" tIns="91425"/>
          <a:lstStyle>
            <a:lvl1pPr lvl="0" rtl="0">
              <a:spcBef>
                <a:spcPts val="0"/>
              </a:spcBef>
              <a:buSzPct val="100000"/>
              <a:defRPr sz="1300"/>
            </a:lvl1pPr>
            <a:lvl2pPr lvl="1" rtl="0">
              <a:spcBef>
                <a:spcPts val="0"/>
              </a:spcBef>
              <a:buSzPct val="100000"/>
              <a:defRPr sz="1300"/>
            </a:lvl2pPr>
            <a:lvl3pPr lvl="2" rtl="0">
              <a:spcBef>
                <a:spcPts val="0"/>
              </a:spcBef>
              <a:buSzPct val="100000"/>
              <a:defRPr sz="1300"/>
            </a:lvl3pPr>
            <a:lvl4pPr lvl="3" rtl="0">
              <a:spcBef>
                <a:spcPts val="0"/>
              </a:spcBef>
              <a:buSzPct val="100000"/>
              <a:defRPr sz="1300"/>
            </a:lvl4pPr>
            <a:lvl5pPr lvl="4" rtl="0">
              <a:spcBef>
                <a:spcPts val="0"/>
              </a:spcBef>
              <a:buSzPct val="100000"/>
              <a:defRPr sz="1300"/>
            </a:lvl5pPr>
            <a:lvl6pPr lvl="5" rtl="0">
              <a:spcBef>
                <a:spcPts val="0"/>
              </a:spcBef>
              <a:buSzPct val="100000"/>
              <a:defRPr sz="1300"/>
            </a:lvl6pPr>
            <a:lvl7pPr lvl="6" rtl="0">
              <a:spcBef>
                <a:spcPts val="0"/>
              </a:spcBef>
              <a:buSzPct val="100000"/>
              <a:defRPr sz="1300"/>
            </a:lvl7pPr>
            <a:lvl8pPr lvl="7" rtl="0">
              <a:spcBef>
                <a:spcPts val="0"/>
              </a:spcBef>
              <a:buSzPct val="100000"/>
              <a:defRPr sz="1300"/>
            </a:lvl8pPr>
            <a:lvl9pPr lvl="8" rtl="0">
              <a:spcBef>
                <a:spcPts val="0"/>
              </a:spcBef>
              <a:buSzPct val="100000"/>
              <a:defRPr sz="1300"/>
            </a:lvl9pPr>
          </a:lstStyle>
          <a:p/>
        </p:txBody>
      </p:sp>
      <p:sp>
        <p:nvSpPr>
          <p:cNvPr id="189" name="Shape 189"/>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190" name="Shape 190"/>
        <p:cNvGrpSpPr/>
        <p:nvPr/>
      </p:nvGrpSpPr>
      <p:grpSpPr>
        <a:xfrm>
          <a:off x="0" y="0"/>
          <a:ext cx="0" cy="0"/>
          <a:chOff x="0" y="0"/>
          <a:chExt cx="0" cy="0"/>
        </a:xfrm>
      </p:grpSpPr>
      <p:sp>
        <p:nvSpPr>
          <p:cNvPr id="191" name="Shape 191"/>
          <p:cNvSpPr/>
          <p:nvPr/>
        </p:nvSpPr>
        <p:spPr>
          <a:xfrm>
            <a:off x="407150" y="407075"/>
            <a:ext cx="8329800" cy="4329300"/>
          </a:xfrm>
          <a:prstGeom prst="rect">
            <a:avLst/>
          </a:prstGeom>
          <a:solidFill>
            <a:srgbClr val="DEE9F2"/>
          </a:solidFill>
          <a:ln>
            <a:noFill/>
          </a:ln>
        </p:spPr>
        <p:txBody>
          <a:bodyPr anchorCtr="0" anchor="ctr" bIns="91425" lIns="91425" rIns="91425" wrap="square" tIns="91425">
            <a:noAutofit/>
          </a:bodyPr>
          <a:lstStyle/>
          <a:p>
            <a:pPr lvl="0">
              <a:spcBef>
                <a:spcPts val="0"/>
              </a:spcBef>
              <a:buNone/>
            </a:pPr>
            <a:r>
              <a:t/>
            </a:r>
            <a:endParaRPr/>
          </a:p>
        </p:txBody>
      </p:sp>
      <p:sp>
        <p:nvSpPr>
          <p:cNvPr id="192" name="Shape 192"/>
          <p:cNvSpPr/>
          <p:nvPr/>
        </p:nvSpPr>
        <p:spPr>
          <a:xfrm>
            <a:off x="-167025" y="559475"/>
            <a:ext cx="2630400" cy="26304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93" name="Shape 193"/>
          <p:cNvSpPr/>
          <p:nvPr/>
        </p:nvSpPr>
        <p:spPr>
          <a:xfrm>
            <a:off x="1812100" y="271400"/>
            <a:ext cx="1054200" cy="1054200"/>
          </a:xfrm>
          <a:prstGeom prst="ellipse">
            <a:avLst/>
          </a:prstGeom>
          <a:solidFill>
            <a:srgbClr val="FFB600">
              <a:alpha val="79620"/>
            </a:srgbClr>
          </a:solidFill>
          <a:ln>
            <a:noFill/>
          </a:ln>
        </p:spPr>
        <p:txBody>
          <a:bodyPr anchorCtr="0" anchor="ctr" bIns="91425" lIns="91425" rIns="91425" wrap="square" tIns="91425">
            <a:noAutofit/>
          </a:bodyPr>
          <a:lstStyle/>
          <a:p>
            <a:pPr lvl="0">
              <a:spcBef>
                <a:spcPts val="0"/>
              </a:spcBef>
              <a:buNone/>
            </a:pPr>
            <a:r>
              <a:t/>
            </a:r>
            <a:endParaRPr/>
          </a:p>
        </p:txBody>
      </p:sp>
      <p:sp>
        <p:nvSpPr>
          <p:cNvPr id="194" name="Shape 194"/>
          <p:cNvSpPr/>
          <p:nvPr/>
        </p:nvSpPr>
        <p:spPr>
          <a:xfrm>
            <a:off x="1704597" y="-129655"/>
            <a:ext cx="300900" cy="3009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195" name="Shape 195"/>
          <p:cNvSpPr/>
          <p:nvPr/>
        </p:nvSpPr>
        <p:spPr>
          <a:xfrm>
            <a:off x="228600" y="2887250"/>
            <a:ext cx="605400" cy="605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196" name="Shape 196"/>
          <p:cNvSpPr/>
          <p:nvPr/>
        </p:nvSpPr>
        <p:spPr>
          <a:xfrm>
            <a:off x="1522903" y="316285"/>
            <a:ext cx="213000" cy="2130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197" name="Shape 197"/>
          <p:cNvSpPr/>
          <p:nvPr/>
        </p:nvSpPr>
        <p:spPr>
          <a:xfrm>
            <a:off x="7847950" y="4168079"/>
            <a:ext cx="1097700" cy="10977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198" name="Shape 198"/>
          <p:cNvSpPr/>
          <p:nvPr/>
        </p:nvSpPr>
        <p:spPr>
          <a:xfrm>
            <a:off x="8507494" y="2981146"/>
            <a:ext cx="774600" cy="7746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199" name="Shape 199"/>
          <p:cNvSpPr/>
          <p:nvPr/>
        </p:nvSpPr>
        <p:spPr>
          <a:xfrm>
            <a:off x="8094101" y="3973940"/>
            <a:ext cx="413400" cy="413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200" name="Shape 200"/>
          <p:cNvSpPr/>
          <p:nvPr/>
        </p:nvSpPr>
        <p:spPr>
          <a:xfrm>
            <a:off x="8622049" y="3872635"/>
            <a:ext cx="213000" cy="2130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201" name="Shape 201"/>
          <p:cNvSpPr/>
          <p:nvPr/>
        </p:nvSpPr>
        <p:spPr>
          <a:xfrm>
            <a:off x="7550022" y="4801658"/>
            <a:ext cx="213000" cy="2130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202" name="Shape 202"/>
          <p:cNvSpPr/>
          <p:nvPr/>
        </p:nvSpPr>
        <p:spPr>
          <a:xfrm>
            <a:off x="7325661" y="4674667"/>
            <a:ext cx="93900" cy="939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203" name="Shape 203"/>
          <p:cNvSpPr/>
          <p:nvPr/>
        </p:nvSpPr>
        <p:spPr>
          <a:xfrm>
            <a:off x="91939" y="2887250"/>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204" name="Shape 204"/>
          <p:cNvSpPr/>
          <p:nvPr/>
        </p:nvSpPr>
        <p:spPr>
          <a:xfrm>
            <a:off x="8726411" y="3200065"/>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205" name="Shape 205"/>
          <p:cNvGrpSpPr/>
          <p:nvPr/>
        </p:nvGrpSpPr>
        <p:grpSpPr>
          <a:xfrm>
            <a:off x="8142375" y="4477573"/>
            <a:ext cx="508851" cy="478711"/>
            <a:chOff x="5972700" y="2330200"/>
            <a:chExt cx="411625" cy="387275"/>
          </a:xfrm>
        </p:grpSpPr>
        <p:sp>
          <p:nvSpPr>
            <p:cNvPr id="206" name="Shape 206"/>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07" name="Shape 207"/>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208" name="Shape 208"/>
          <p:cNvGrpSpPr/>
          <p:nvPr/>
        </p:nvGrpSpPr>
        <p:grpSpPr>
          <a:xfrm>
            <a:off x="2139871" y="482540"/>
            <a:ext cx="398658" cy="631920"/>
            <a:chOff x="6718575" y="2318625"/>
            <a:chExt cx="256950" cy="407375"/>
          </a:xfrm>
        </p:grpSpPr>
        <p:sp>
          <p:nvSpPr>
            <p:cNvPr id="209" name="Shape 209"/>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10" name="Shape 210"/>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11" name="Shape 211"/>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12" name="Shape 212"/>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13" name="Shape 213"/>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14" name="Shape 214"/>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15" name="Shape 215"/>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16" name="Shape 216"/>
            <p:cNvSpPr/>
            <p:nvPr/>
          </p:nvSpPr>
          <p:spPr>
            <a:xfrm>
              <a:off x="6795900" y="2628550"/>
              <a:ext cx="102300" cy="25"/>
            </a:xfrm>
            <a:custGeom>
              <a:pathLst>
                <a:path extrusionOk="0" fill="none" h="1" w="4092">
                  <a:moveTo>
                    <a:pt x="0" y="1"/>
                  </a:moveTo>
                  <a:lnTo>
                    <a:pt x="4092"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217" name="Shape 217"/>
          <p:cNvSpPr txBox="1"/>
          <p:nvPr>
            <p:ph type="title"/>
          </p:nvPr>
        </p:nvSpPr>
        <p:spPr>
          <a:xfrm>
            <a:off x="144075" y="559475"/>
            <a:ext cx="2142000" cy="2630400"/>
          </a:xfrm>
          <a:prstGeom prst="rect">
            <a:avLst/>
          </a:prstGeom>
        </p:spPr>
        <p:txBody>
          <a:bodyPr anchorCtr="0" anchor="ctr"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18" name="Shape 218"/>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219" name="Shape 219"/>
        <p:cNvGrpSpPr/>
        <p:nvPr/>
      </p:nvGrpSpPr>
      <p:grpSpPr>
        <a:xfrm>
          <a:off x="0" y="0"/>
          <a:ext cx="0" cy="0"/>
          <a:chOff x="0" y="0"/>
          <a:chExt cx="0" cy="0"/>
        </a:xfrm>
      </p:grpSpPr>
      <p:sp>
        <p:nvSpPr>
          <p:cNvPr id="220" name="Shape 220"/>
          <p:cNvSpPr/>
          <p:nvPr/>
        </p:nvSpPr>
        <p:spPr>
          <a:xfrm>
            <a:off x="407150" y="407075"/>
            <a:ext cx="8329800" cy="4329300"/>
          </a:xfrm>
          <a:prstGeom prst="rect">
            <a:avLst/>
          </a:prstGeom>
          <a:solidFill>
            <a:srgbClr val="DEE9F2"/>
          </a:solidFill>
          <a:ln>
            <a:noFill/>
          </a:ln>
        </p:spPr>
        <p:txBody>
          <a:bodyPr anchorCtr="0" anchor="ctr" bIns="91425" lIns="91425" rIns="91425" wrap="square" tIns="91425">
            <a:noAutofit/>
          </a:bodyPr>
          <a:lstStyle/>
          <a:p>
            <a:pPr lvl="0">
              <a:spcBef>
                <a:spcPts val="0"/>
              </a:spcBef>
              <a:buNone/>
            </a:pPr>
            <a:r>
              <a:t/>
            </a:r>
            <a:endParaRPr/>
          </a:p>
        </p:txBody>
      </p:sp>
      <p:sp>
        <p:nvSpPr>
          <p:cNvPr id="221" name="Shape 221"/>
          <p:cNvSpPr/>
          <p:nvPr/>
        </p:nvSpPr>
        <p:spPr>
          <a:xfrm>
            <a:off x="794200" y="78224"/>
            <a:ext cx="141600" cy="1416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222" name="Shape 222"/>
          <p:cNvSpPr/>
          <p:nvPr/>
        </p:nvSpPr>
        <p:spPr>
          <a:xfrm>
            <a:off x="-140400" y="150205"/>
            <a:ext cx="1097700" cy="10977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223" name="Shape 223"/>
          <p:cNvSpPr/>
          <p:nvPr/>
        </p:nvSpPr>
        <p:spPr>
          <a:xfrm>
            <a:off x="8079301" y="377626"/>
            <a:ext cx="879300" cy="8793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224" name="Shape 224"/>
          <p:cNvSpPr/>
          <p:nvPr/>
        </p:nvSpPr>
        <p:spPr>
          <a:xfrm>
            <a:off x="696550" y="917625"/>
            <a:ext cx="336900" cy="3369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225" name="Shape 225"/>
          <p:cNvSpPr/>
          <p:nvPr/>
        </p:nvSpPr>
        <p:spPr>
          <a:xfrm>
            <a:off x="8924303" y="119381"/>
            <a:ext cx="292800" cy="2928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226" name="Shape 226"/>
          <p:cNvSpPr/>
          <p:nvPr/>
        </p:nvSpPr>
        <p:spPr>
          <a:xfrm>
            <a:off x="7724347" y="767108"/>
            <a:ext cx="213000" cy="2130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227" name="Shape 227"/>
          <p:cNvSpPr/>
          <p:nvPr/>
        </p:nvSpPr>
        <p:spPr>
          <a:xfrm>
            <a:off x="8923937" y="451941"/>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228" name="Shape 228"/>
          <p:cNvSpPr/>
          <p:nvPr/>
        </p:nvSpPr>
        <p:spPr>
          <a:xfrm>
            <a:off x="528659" y="-124724"/>
            <a:ext cx="213000" cy="2130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229" name="Shape 229"/>
          <p:cNvSpPr/>
          <p:nvPr/>
        </p:nvSpPr>
        <p:spPr>
          <a:xfrm>
            <a:off x="8327788" y="626113"/>
            <a:ext cx="382244" cy="382244"/>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230" name="Shape 230"/>
          <p:cNvGrpSpPr/>
          <p:nvPr/>
        </p:nvGrpSpPr>
        <p:grpSpPr>
          <a:xfrm>
            <a:off x="154025" y="438904"/>
            <a:ext cx="508851" cy="478711"/>
            <a:chOff x="5972700" y="2330200"/>
            <a:chExt cx="411625" cy="387275"/>
          </a:xfrm>
        </p:grpSpPr>
        <p:sp>
          <p:nvSpPr>
            <p:cNvPr id="231" name="Shape 231"/>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32" name="Shape 232"/>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233" name="Shape 233"/>
          <p:cNvSpPr txBox="1"/>
          <p:nvPr>
            <p:ph idx="1" type="body"/>
          </p:nvPr>
        </p:nvSpPr>
        <p:spPr>
          <a:xfrm>
            <a:off x="457200" y="4177709"/>
            <a:ext cx="8229600" cy="519600"/>
          </a:xfrm>
          <a:prstGeom prst="rect">
            <a:avLst/>
          </a:prstGeom>
        </p:spPr>
        <p:txBody>
          <a:bodyPr anchorCtr="0" anchor="t" bIns="91425" lIns="91425" rIns="91425" wrap="square" tIns="91425"/>
          <a:lstStyle>
            <a:lvl1pPr lvl="0" algn="ctr">
              <a:spcBef>
                <a:spcPts val="360"/>
              </a:spcBef>
              <a:buSzPct val="100000"/>
              <a:buNone/>
              <a:defRPr sz="1400"/>
            </a:lvl1pPr>
          </a:lstStyle>
          <a:p/>
        </p:txBody>
      </p:sp>
      <p:sp>
        <p:nvSpPr>
          <p:cNvPr id="234" name="Shape 234"/>
          <p:cNvSpPr/>
          <p:nvPr/>
        </p:nvSpPr>
        <p:spPr>
          <a:xfrm>
            <a:off x="7720375" y="103875"/>
            <a:ext cx="626400" cy="626400"/>
          </a:xfrm>
          <a:prstGeom prst="ellipse">
            <a:avLst/>
          </a:prstGeom>
          <a:solidFill>
            <a:srgbClr val="FFB600">
              <a:alpha val="79620"/>
            </a:srgbClr>
          </a:solidFill>
          <a:ln>
            <a:noFill/>
          </a:ln>
        </p:spPr>
        <p:txBody>
          <a:bodyPr anchorCtr="0" anchor="ctr" bIns="91425" lIns="91425" rIns="91425" wrap="square" tIns="91425">
            <a:noAutofit/>
          </a:bodyPr>
          <a:lstStyle/>
          <a:p>
            <a:pPr lvl="0">
              <a:spcBef>
                <a:spcPts val="0"/>
              </a:spcBef>
              <a:buNone/>
            </a:pPr>
            <a:r>
              <a:t/>
            </a:r>
            <a:endParaRPr/>
          </a:p>
        </p:txBody>
      </p:sp>
      <p:grpSp>
        <p:nvGrpSpPr>
          <p:cNvPr id="235" name="Shape 235"/>
          <p:cNvGrpSpPr/>
          <p:nvPr/>
        </p:nvGrpSpPr>
        <p:grpSpPr>
          <a:xfrm>
            <a:off x="7915421" y="229147"/>
            <a:ext cx="236882" cy="375437"/>
            <a:chOff x="6718575" y="2318625"/>
            <a:chExt cx="256950" cy="407375"/>
          </a:xfrm>
        </p:grpSpPr>
        <p:sp>
          <p:nvSpPr>
            <p:cNvPr id="236" name="Shape 236"/>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37" name="Shape 237"/>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38" name="Shape 238"/>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39" name="Shape 239"/>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0" name="Shape 240"/>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 name="Shape 241"/>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 name="Shape 242"/>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 name="Shape 243"/>
            <p:cNvSpPr/>
            <p:nvPr/>
          </p:nvSpPr>
          <p:spPr>
            <a:xfrm>
              <a:off x="6795900" y="2628550"/>
              <a:ext cx="102300" cy="25"/>
            </a:xfrm>
            <a:custGeom>
              <a:pathLst>
                <a:path extrusionOk="0" fill="none" h="1" w="4092">
                  <a:moveTo>
                    <a:pt x="0" y="1"/>
                  </a:moveTo>
                  <a:lnTo>
                    <a:pt x="4092"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244" name="Shape 244"/>
          <p:cNvSpPr txBox="1"/>
          <p:nvPr>
            <p:ph idx="12" type="sldNum"/>
          </p:nvPr>
        </p:nvSpPr>
        <p:spPr>
          <a:xfrm>
            <a:off x="8117984" y="430368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245" name="Shape 245"/>
        <p:cNvGrpSpPr/>
        <p:nvPr/>
      </p:nvGrpSpPr>
      <p:grpSpPr>
        <a:xfrm>
          <a:off x="0" y="0"/>
          <a:ext cx="0" cy="0"/>
          <a:chOff x="0" y="0"/>
          <a:chExt cx="0" cy="0"/>
        </a:xfrm>
      </p:grpSpPr>
      <p:sp>
        <p:nvSpPr>
          <p:cNvPr id="246" name="Shape 246"/>
          <p:cNvSpPr/>
          <p:nvPr/>
        </p:nvSpPr>
        <p:spPr>
          <a:xfrm>
            <a:off x="407150" y="407075"/>
            <a:ext cx="8329800" cy="4329300"/>
          </a:xfrm>
          <a:prstGeom prst="rect">
            <a:avLst/>
          </a:prstGeom>
          <a:solidFill>
            <a:srgbClr val="DEE9F2"/>
          </a:solidFill>
          <a:ln>
            <a:noFill/>
          </a:ln>
        </p:spPr>
        <p:txBody>
          <a:bodyPr anchorCtr="0" anchor="ctr" bIns="91425" lIns="91425" rIns="91425" wrap="square" tIns="91425">
            <a:noAutofit/>
          </a:bodyPr>
          <a:lstStyle/>
          <a:p>
            <a:pPr lvl="0">
              <a:spcBef>
                <a:spcPts val="0"/>
              </a:spcBef>
              <a:buNone/>
            </a:pPr>
            <a:r>
              <a:t/>
            </a:r>
            <a:endParaRPr/>
          </a:p>
        </p:txBody>
      </p:sp>
      <p:sp>
        <p:nvSpPr>
          <p:cNvPr id="247" name="Shape 247"/>
          <p:cNvSpPr/>
          <p:nvPr/>
        </p:nvSpPr>
        <p:spPr>
          <a:xfrm>
            <a:off x="-117275" y="847257"/>
            <a:ext cx="605400" cy="6054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248" name="Shape 248"/>
          <p:cNvSpPr/>
          <p:nvPr/>
        </p:nvSpPr>
        <p:spPr>
          <a:xfrm>
            <a:off x="217850" y="171250"/>
            <a:ext cx="1054200" cy="1054200"/>
          </a:xfrm>
          <a:prstGeom prst="ellipse">
            <a:avLst/>
          </a:prstGeom>
          <a:solidFill>
            <a:srgbClr val="FFB600">
              <a:alpha val="79620"/>
            </a:srgbClr>
          </a:solidFill>
          <a:ln>
            <a:noFill/>
          </a:ln>
        </p:spPr>
        <p:txBody>
          <a:bodyPr anchorCtr="0" anchor="ctr" bIns="91425" lIns="91425" rIns="91425" wrap="square" tIns="91425">
            <a:noAutofit/>
          </a:bodyPr>
          <a:lstStyle/>
          <a:p>
            <a:pPr lvl="0">
              <a:spcBef>
                <a:spcPts val="0"/>
              </a:spcBef>
              <a:buNone/>
            </a:pPr>
            <a:r>
              <a:t/>
            </a:r>
            <a:endParaRPr/>
          </a:p>
        </p:txBody>
      </p:sp>
      <p:sp>
        <p:nvSpPr>
          <p:cNvPr id="249" name="Shape 249"/>
          <p:cNvSpPr/>
          <p:nvPr/>
        </p:nvSpPr>
        <p:spPr>
          <a:xfrm>
            <a:off x="1156976" y="-137274"/>
            <a:ext cx="398700" cy="3987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250" name="Shape 250"/>
          <p:cNvSpPr/>
          <p:nvPr/>
        </p:nvSpPr>
        <p:spPr>
          <a:xfrm>
            <a:off x="1397225" y="337514"/>
            <a:ext cx="136800" cy="1368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251" name="Shape 251"/>
          <p:cNvSpPr/>
          <p:nvPr/>
        </p:nvSpPr>
        <p:spPr>
          <a:xfrm>
            <a:off x="488128" y="1334485"/>
            <a:ext cx="213000" cy="2130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252" name="Shape 252"/>
          <p:cNvSpPr/>
          <p:nvPr/>
        </p:nvSpPr>
        <p:spPr>
          <a:xfrm>
            <a:off x="7847950" y="4168079"/>
            <a:ext cx="1097700" cy="10977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253" name="Shape 253"/>
          <p:cNvSpPr/>
          <p:nvPr/>
        </p:nvSpPr>
        <p:spPr>
          <a:xfrm>
            <a:off x="8507494" y="2981146"/>
            <a:ext cx="774600" cy="774600"/>
          </a:xfrm>
          <a:prstGeom prst="ellipse">
            <a:avLst/>
          </a:prstGeom>
          <a:solidFill>
            <a:srgbClr val="FC4067"/>
          </a:solidFill>
          <a:ln>
            <a:noFill/>
          </a:ln>
        </p:spPr>
        <p:txBody>
          <a:bodyPr anchorCtr="0" anchor="ctr" bIns="91425" lIns="91425" rIns="91425" wrap="square" tIns="91425">
            <a:noAutofit/>
          </a:bodyPr>
          <a:lstStyle/>
          <a:p>
            <a:pPr lvl="0">
              <a:spcBef>
                <a:spcPts val="0"/>
              </a:spcBef>
              <a:buNone/>
            </a:pPr>
            <a:r>
              <a:t/>
            </a:r>
            <a:endParaRPr/>
          </a:p>
        </p:txBody>
      </p:sp>
      <p:sp>
        <p:nvSpPr>
          <p:cNvPr id="254" name="Shape 254"/>
          <p:cNvSpPr/>
          <p:nvPr/>
        </p:nvSpPr>
        <p:spPr>
          <a:xfrm>
            <a:off x="8094101" y="3973940"/>
            <a:ext cx="413400" cy="413400"/>
          </a:xfrm>
          <a:prstGeom prst="ellipse">
            <a:avLst/>
          </a:prstGeom>
          <a:solidFill>
            <a:srgbClr val="FC4540">
              <a:alpha val="78850"/>
            </a:srgbClr>
          </a:solidFill>
          <a:ln>
            <a:noFill/>
          </a:ln>
        </p:spPr>
        <p:txBody>
          <a:bodyPr anchorCtr="0" anchor="ctr" bIns="91425" lIns="91425" rIns="91425" wrap="square" tIns="91425">
            <a:noAutofit/>
          </a:bodyPr>
          <a:lstStyle/>
          <a:p>
            <a:pPr lvl="0">
              <a:spcBef>
                <a:spcPts val="0"/>
              </a:spcBef>
              <a:buNone/>
            </a:pPr>
            <a:r>
              <a:t/>
            </a:r>
            <a:endParaRPr/>
          </a:p>
        </p:txBody>
      </p:sp>
      <p:sp>
        <p:nvSpPr>
          <p:cNvPr id="255" name="Shape 255"/>
          <p:cNvSpPr/>
          <p:nvPr/>
        </p:nvSpPr>
        <p:spPr>
          <a:xfrm>
            <a:off x="8622049" y="3872635"/>
            <a:ext cx="213000" cy="213000"/>
          </a:xfrm>
          <a:prstGeom prst="ellipse">
            <a:avLst/>
          </a:prstGeom>
          <a:solidFill>
            <a:srgbClr val="FF9755"/>
          </a:solidFill>
          <a:ln>
            <a:noFill/>
          </a:ln>
        </p:spPr>
        <p:txBody>
          <a:bodyPr anchorCtr="0" anchor="ctr" bIns="91425" lIns="91425" rIns="91425" wrap="square" tIns="91425">
            <a:noAutofit/>
          </a:bodyPr>
          <a:lstStyle/>
          <a:p>
            <a:pPr lvl="0">
              <a:spcBef>
                <a:spcPts val="0"/>
              </a:spcBef>
              <a:buNone/>
            </a:pPr>
            <a:r>
              <a:t/>
            </a:r>
            <a:endParaRPr/>
          </a:p>
        </p:txBody>
      </p:sp>
      <p:sp>
        <p:nvSpPr>
          <p:cNvPr id="256" name="Shape 256"/>
          <p:cNvSpPr/>
          <p:nvPr/>
        </p:nvSpPr>
        <p:spPr>
          <a:xfrm>
            <a:off x="7550022" y="4801658"/>
            <a:ext cx="213000" cy="2130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257" name="Shape 257"/>
          <p:cNvSpPr/>
          <p:nvPr/>
        </p:nvSpPr>
        <p:spPr>
          <a:xfrm>
            <a:off x="7325661" y="4674667"/>
            <a:ext cx="93900" cy="93900"/>
          </a:xfrm>
          <a:prstGeom prst="ellipse">
            <a:avLst/>
          </a:prstGeom>
          <a:solidFill>
            <a:srgbClr val="02BDC7"/>
          </a:solidFill>
          <a:ln>
            <a:noFill/>
          </a:ln>
        </p:spPr>
        <p:txBody>
          <a:bodyPr anchorCtr="0" anchor="ctr" bIns="91425" lIns="91425" rIns="91425" wrap="square" tIns="91425">
            <a:noAutofit/>
          </a:bodyPr>
          <a:lstStyle/>
          <a:p>
            <a:pPr lvl="0">
              <a:spcBef>
                <a:spcPts val="0"/>
              </a:spcBef>
              <a:buNone/>
            </a:pPr>
            <a:r>
              <a:t/>
            </a:r>
            <a:endParaRPr/>
          </a:p>
        </p:txBody>
      </p:sp>
      <p:sp>
        <p:nvSpPr>
          <p:cNvPr id="258" name="Shape 258"/>
          <p:cNvSpPr/>
          <p:nvPr/>
        </p:nvSpPr>
        <p:spPr>
          <a:xfrm>
            <a:off x="258289" y="1577100"/>
            <a:ext cx="93900" cy="93900"/>
          </a:xfrm>
          <a:prstGeom prst="ellipse">
            <a:avLst/>
          </a:prstGeom>
          <a:solidFill>
            <a:srgbClr val="FFB600"/>
          </a:solidFill>
          <a:ln>
            <a:noFill/>
          </a:ln>
        </p:spPr>
        <p:txBody>
          <a:bodyPr anchorCtr="0" anchor="ctr" bIns="91425" lIns="91425" rIns="91425" wrap="square" tIns="91425">
            <a:noAutofit/>
          </a:bodyPr>
          <a:lstStyle/>
          <a:p>
            <a:pPr lvl="0">
              <a:spcBef>
                <a:spcPts val="0"/>
              </a:spcBef>
              <a:buNone/>
            </a:pPr>
            <a:r>
              <a:t/>
            </a:r>
            <a:endParaRPr/>
          </a:p>
        </p:txBody>
      </p:sp>
      <p:sp>
        <p:nvSpPr>
          <p:cNvPr id="259" name="Shape 259"/>
          <p:cNvSpPr/>
          <p:nvPr/>
        </p:nvSpPr>
        <p:spPr>
          <a:xfrm>
            <a:off x="8726411" y="3200065"/>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nvGrpSpPr>
          <p:cNvPr id="260" name="Shape 260"/>
          <p:cNvGrpSpPr/>
          <p:nvPr/>
        </p:nvGrpSpPr>
        <p:grpSpPr>
          <a:xfrm>
            <a:off x="8142375" y="4477573"/>
            <a:ext cx="508851" cy="478711"/>
            <a:chOff x="5972700" y="2330200"/>
            <a:chExt cx="411625" cy="387275"/>
          </a:xfrm>
        </p:grpSpPr>
        <p:sp>
          <p:nvSpPr>
            <p:cNvPr id="261" name="Shape 261"/>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62" name="Shape 262"/>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263" name="Shape 263"/>
          <p:cNvGrpSpPr/>
          <p:nvPr/>
        </p:nvGrpSpPr>
        <p:grpSpPr>
          <a:xfrm>
            <a:off x="545621" y="382390"/>
            <a:ext cx="398658" cy="631920"/>
            <a:chOff x="6718575" y="2318625"/>
            <a:chExt cx="256950" cy="407375"/>
          </a:xfrm>
        </p:grpSpPr>
        <p:sp>
          <p:nvSpPr>
            <p:cNvPr id="264" name="Shape 264"/>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65" name="Shape 265"/>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66" name="Shape 266"/>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67" name="Shape 267"/>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68" name="Shape 268"/>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69" name="Shape 269"/>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70" name="Shape 270"/>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71" name="Shape 271"/>
            <p:cNvSpPr/>
            <p:nvPr/>
          </p:nvSpPr>
          <p:spPr>
            <a:xfrm>
              <a:off x="6795900" y="2628550"/>
              <a:ext cx="102300" cy="25"/>
            </a:xfrm>
            <a:custGeom>
              <a:pathLst>
                <a:path extrusionOk="0" fill="none" h="1" w="4092">
                  <a:moveTo>
                    <a:pt x="0" y="1"/>
                  </a:moveTo>
                  <a:lnTo>
                    <a:pt x="4092" y="1"/>
                  </a:lnTo>
                </a:path>
              </a:pathLst>
            </a:custGeom>
            <a:noFill/>
            <a:ln cap="rnd" cmpd="sng" w="12175">
              <a:solidFill>
                <a:srgbClr val="02BDC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272" name="Shape 272"/>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rgbClr val="FFFFFF"/>
        </a:solidFill>
      </p:bgPr>
    </p:bg>
    <p:spTree>
      <p:nvGrpSpPr>
        <p:cNvPr id="5" name="Shape 5"/>
        <p:cNvGrpSpPr/>
        <p:nvPr/>
      </p:nvGrpSpPr>
      <p:grpSpPr>
        <a:xfrm>
          <a:off x="0" y="0"/>
          <a:ext cx="0" cy="0"/>
          <a:chOff x="0" y="0"/>
          <a:chExt cx="0" cy="0"/>
        </a:xfrm>
      </p:grpSpPr>
      <p:sp>
        <p:nvSpPr>
          <p:cNvPr id="6" name="Shape 6"/>
          <p:cNvSpPr txBox="1"/>
          <p:nvPr>
            <p:ph idx="1" type="body"/>
          </p:nvPr>
        </p:nvSpPr>
        <p:spPr>
          <a:xfrm>
            <a:off x="2901875" y="1033400"/>
            <a:ext cx="5292300" cy="3267300"/>
          </a:xfrm>
          <a:prstGeom prst="rect">
            <a:avLst/>
          </a:prstGeom>
          <a:noFill/>
          <a:ln>
            <a:noFill/>
          </a:ln>
        </p:spPr>
        <p:txBody>
          <a:bodyPr anchorCtr="0" anchor="t" bIns="91425" lIns="91425" rIns="91425" wrap="square" tIns="91425"/>
          <a:lstStyle>
            <a:lvl1pPr lvl="0">
              <a:spcBef>
                <a:spcPts val="600"/>
              </a:spcBef>
              <a:spcAft>
                <a:spcPts val="1000"/>
              </a:spcAft>
              <a:buClr>
                <a:srgbClr val="A6BCC9"/>
              </a:buClr>
              <a:buSzPct val="100000"/>
              <a:buFont typeface="Lato Light"/>
              <a:buChar char="○"/>
              <a:defRPr sz="2000">
                <a:solidFill>
                  <a:srgbClr val="4A5C65"/>
                </a:solidFill>
                <a:latin typeface="Lato Light"/>
                <a:ea typeface="Lato Light"/>
                <a:cs typeface="Lato Light"/>
                <a:sym typeface="Lato Light"/>
              </a:defRPr>
            </a:lvl1pPr>
            <a:lvl2pPr lvl="1">
              <a:spcBef>
                <a:spcPts val="480"/>
              </a:spcBef>
              <a:spcAft>
                <a:spcPts val="1000"/>
              </a:spcAft>
              <a:buClr>
                <a:srgbClr val="A6BCC9"/>
              </a:buClr>
              <a:buSzPct val="100000"/>
              <a:buFont typeface="Lato Light"/>
              <a:buChar char="◦"/>
              <a:defRPr sz="2000">
                <a:solidFill>
                  <a:srgbClr val="4A5C65"/>
                </a:solidFill>
                <a:latin typeface="Lato Light"/>
                <a:ea typeface="Lato Light"/>
                <a:cs typeface="Lato Light"/>
                <a:sym typeface="Lato Light"/>
              </a:defRPr>
            </a:lvl2pPr>
            <a:lvl3pPr lvl="2">
              <a:spcBef>
                <a:spcPts val="480"/>
              </a:spcBef>
              <a:spcAft>
                <a:spcPts val="1000"/>
              </a:spcAft>
              <a:buClr>
                <a:srgbClr val="A6BCC9"/>
              </a:buClr>
              <a:buSzPct val="100000"/>
              <a:buFont typeface="Lato Light"/>
              <a:buChar char="◦"/>
              <a:defRPr sz="2000">
                <a:solidFill>
                  <a:srgbClr val="4A5C65"/>
                </a:solidFill>
                <a:latin typeface="Lato Light"/>
                <a:ea typeface="Lato Light"/>
                <a:cs typeface="Lato Light"/>
                <a:sym typeface="Lato Light"/>
              </a:defRPr>
            </a:lvl3pPr>
            <a:lvl4pPr lvl="3">
              <a:spcBef>
                <a:spcPts val="360"/>
              </a:spcBef>
              <a:spcAft>
                <a:spcPts val="1000"/>
              </a:spcAft>
              <a:buClr>
                <a:srgbClr val="A6BCC9"/>
              </a:buClr>
              <a:buSzPct val="100000"/>
              <a:buFont typeface="Lato Light"/>
              <a:buChar char="◦"/>
              <a:defRPr sz="2000">
                <a:solidFill>
                  <a:srgbClr val="4A5C65"/>
                </a:solidFill>
                <a:latin typeface="Lato Light"/>
                <a:ea typeface="Lato Light"/>
                <a:cs typeface="Lato Light"/>
                <a:sym typeface="Lato Light"/>
              </a:defRPr>
            </a:lvl4pPr>
            <a:lvl5pPr lvl="4">
              <a:spcBef>
                <a:spcPts val="360"/>
              </a:spcBef>
              <a:spcAft>
                <a:spcPts val="1000"/>
              </a:spcAft>
              <a:buClr>
                <a:srgbClr val="A6BCC9"/>
              </a:buClr>
              <a:buSzPct val="100000"/>
              <a:buFont typeface="Lato Light"/>
              <a:buChar char="◦"/>
              <a:defRPr sz="2000">
                <a:solidFill>
                  <a:srgbClr val="4A5C65"/>
                </a:solidFill>
                <a:latin typeface="Lato Light"/>
                <a:ea typeface="Lato Light"/>
                <a:cs typeface="Lato Light"/>
                <a:sym typeface="Lato Light"/>
              </a:defRPr>
            </a:lvl5pPr>
            <a:lvl6pPr lvl="5">
              <a:spcBef>
                <a:spcPts val="360"/>
              </a:spcBef>
              <a:spcAft>
                <a:spcPts val="1000"/>
              </a:spcAft>
              <a:buClr>
                <a:srgbClr val="A6BCC9"/>
              </a:buClr>
              <a:buSzPct val="100000"/>
              <a:buFont typeface="Lato Light"/>
              <a:buChar char="◦"/>
              <a:defRPr sz="2000">
                <a:solidFill>
                  <a:srgbClr val="4A5C65"/>
                </a:solidFill>
                <a:latin typeface="Lato Light"/>
                <a:ea typeface="Lato Light"/>
                <a:cs typeface="Lato Light"/>
                <a:sym typeface="Lato Light"/>
              </a:defRPr>
            </a:lvl6pPr>
            <a:lvl7pPr lvl="6">
              <a:spcBef>
                <a:spcPts val="360"/>
              </a:spcBef>
              <a:spcAft>
                <a:spcPts val="1000"/>
              </a:spcAft>
              <a:buClr>
                <a:srgbClr val="A6BCC9"/>
              </a:buClr>
              <a:buSzPct val="100000"/>
              <a:buFont typeface="Lato Light"/>
              <a:buChar char="◦"/>
              <a:defRPr sz="2000">
                <a:solidFill>
                  <a:srgbClr val="4A5C65"/>
                </a:solidFill>
                <a:latin typeface="Lato Light"/>
                <a:ea typeface="Lato Light"/>
                <a:cs typeface="Lato Light"/>
                <a:sym typeface="Lato Light"/>
              </a:defRPr>
            </a:lvl7pPr>
            <a:lvl8pPr lvl="7">
              <a:spcBef>
                <a:spcPts val="360"/>
              </a:spcBef>
              <a:spcAft>
                <a:spcPts val="1000"/>
              </a:spcAft>
              <a:buClr>
                <a:srgbClr val="A6BCC9"/>
              </a:buClr>
              <a:buSzPct val="100000"/>
              <a:buFont typeface="Lato Light"/>
              <a:buChar char="◦"/>
              <a:defRPr sz="2000">
                <a:solidFill>
                  <a:srgbClr val="4A5C65"/>
                </a:solidFill>
                <a:latin typeface="Lato Light"/>
                <a:ea typeface="Lato Light"/>
                <a:cs typeface="Lato Light"/>
                <a:sym typeface="Lato Light"/>
              </a:defRPr>
            </a:lvl8pPr>
            <a:lvl9pPr lvl="8">
              <a:spcBef>
                <a:spcPts val="360"/>
              </a:spcBef>
              <a:spcAft>
                <a:spcPts val="1000"/>
              </a:spcAft>
              <a:buClr>
                <a:srgbClr val="A6BCC9"/>
              </a:buClr>
              <a:buSzPct val="100000"/>
              <a:buFont typeface="Lato Light"/>
              <a:buChar char="◦"/>
              <a:defRPr sz="2000">
                <a:solidFill>
                  <a:srgbClr val="4A5C65"/>
                </a:solidFill>
                <a:latin typeface="Lato Light"/>
                <a:ea typeface="Lato Light"/>
                <a:cs typeface="Lato Light"/>
                <a:sym typeface="Lato Light"/>
              </a:defRPr>
            </a:lvl9pPr>
          </a:lstStyle>
          <a:p/>
        </p:txBody>
      </p:sp>
      <p:sp>
        <p:nvSpPr>
          <p:cNvPr id="7" name="Shape 7"/>
          <p:cNvSpPr txBox="1"/>
          <p:nvPr>
            <p:ph type="title"/>
          </p:nvPr>
        </p:nvSpPr>
        <p:spPr>
          <a:xfrm>
            <a:off x="144075" y="559475"/>
            <a:ext cx="2142000" cy="2630400"/>
          </a:xfrm>
          <a:prstGeom prst="rect">
            <a:avLst/>
          </a:prstGeom>
          <a:noFill/>
          <a:ln>
            <a:noFill/>
          </a:ln>
        </p:spPr>
        <p:txBody>
          <a:bodyPr anchorCtr="0" anchor="ctr" bIns="91425" lIns="91425" rIns="91425" wrap="square" tIns="91425"/>
          <a:lstStyle>
            <a:lvl1pPr lvl="0">
              <a:spcBef>
                <a:spcPts val="0"/>
              </a:spcBef>
              <a:buClr>
                <a:srgbClr val="FFFFFF"/>
              </a:buClr>
              <a:buSzPct val="100000"/>
              <a:buFont typeface="Roboto Slab Light"/>
              <a:buNone/>
              <a:defRPr sz="2000">
                <a:solidFill>
                  <a:srgbClr val="FFFFFF"/>
                </a:solidFill>
                <a:latin typeface="Roboto Slab Light"/>
                <a:ea typeface="Roboto Slab Light"/>
                <a:cs typeface="Roboto Slab Light"/>
                <a:sym typeface="Roboto Slab Light"/>
              </a:defRPr>
            </a:lvl1pPr>
            <a:lvl2pPr lvl="1">
              <a:spcBef>
                <a:spcPts val="0"/>
              </a:spcBef>
              <a:buClr>
                <a:srgbClr val="FFFFFF"/>
              </a:buClr>
              <a:buSzPct val="100000"/>
              <a:buFont typeface="Roboto Slab Light"/>
              <a:buNone/>
              <a:defRPr sz="2000">
                <a:solidFill>
                  <a:srgbClr val="FFFFFF"/>
                </a:solidFill>
                <a:latin typeface="Roboto Slab Light"/>
                <a:ea typeface="Roboto Slab Light"/>
                <a:cs typeface="Roboto Slab Light"/>
                <a:sym typeface="Roboto Slab Light"/>
              </a:defRPr>
            </a:lvl2pPr>
            <a:lvl3pPr lvl="2">
              <a:spcBef>
                <a:spcPts val="0"/>
              </a:spcBef>
              <a:buClr>
                <a:srgbClr val="FFFFFF"/>
              </a:buClr>
              <a:buSzPct val="100000"/>
              <a:buFont typeface="Roboto Slab Light"/>
              <a:buNone/>
              <a:defRPr sz="2000">
                <a:solidFill>
                  <a:srgbClr val="FFFFFF"/>
                </a:solidFill>
                <a:latin typeface="Roboto Slab Light"/>
                <a:ea typeface="Roboto Slab Light"/>
                <a:cs typeface="Roboto Slab Light"/>
                <a:sym typeface="Roboto Slab Light"/>
              </a:defRPr>
            </a:lvl3pPr>
            <a:lvl4pPr lvl="3">
              <a:spcBef>
                <a:spcPts val="0"/>
              </a:spcBef>
              <a:buClr>
                <a:srgbClr val="FFFFFF"/>
              </a:buClr>
              <a:buSzPct val="100000"/>
              <a:buFont typeface="Roboto Slab Light"/>
              <a:buNone/>
              <a:defRPr sz="2000">
                <a:solidFill>
                  <a:srgbClr val="FFFFFF"/>
                </a:solidFill>
                <a:latin typeface="Roboto Slab Light"/>
                <a:ea typeface="Roboto Slab Light"/>
                <a:cs typeface="Roboto Slab Light"/>
                <a:sym typeface="Roboto Slab Light"/>
              </a:defRPr>
            </a:lvl4pPr>
            <a:lvl5pPr lvl="4">
              <a:spcBef>
                <a:spcPts val="0"/>
              </a:spcBef>
              <a:buClr>
                <a:srgbClr val="FFFFFF"/>
              </a:buClr>
              <a:buSzPct val="100000"/>
              <a:buFont typeface="Roboto Slab Light"/>
              <a:buNone/>
              <a:defRPr sz="2000">
                <a:solidFill>
                  <a:srgbClr val="FFFFFF"/>
                </a:solidFill>
                <a:latin typeface="Roboto Slab Light"/>
                <a:ea typeface="Roboto Slab Light"/>
                <a:cs typeface="Roboto Slab Light"/>
                <a:sym typeface="Roboto Slab Light"/>
              </a:defRPr>
            </a:lvl5pPr>
            <a:lvl6pPr lvl="5">
              <a:spcBef>
                <a:spcPts val="0"/>
              </a:spcBef>
              <a:buClr>
                <a:srgbClr val="FFFFFF"/>
              </a:buClr>
              <a:buSzPct val="100000"/>
              <a:buFont typeface="Roboto Slab Light"/>
              <a:buNone/>
              <a:defRPr sz="2000">
                <a:solidFill>
                  <a:srgbClr val="FFFFFF"/>
                </a:solidFill>
                <a:latin typeface="Roboto Slab Light"/>
                <a:ea typeface="Roboto Slab Light"/>
                <a:cs typeface="Roboto Slab Light"/>
                <a:sym typeface="Roboto Slab Light"/>
              </a:defRPr>
            </a:lvl6pPr>
            <a:lvl7pPr lvl="6">
              <a:spcBef>
                <a:spcPts val="0"/>
              </a:spcBef>
              <a:buClr>
                <a:srgbClr val="FFFFFF"/>
              </a:buClr>
              <a:buSzPct val="100000"/>
              <a:buFont typeface="Roboto Slab Light"/>
              <a:buNone/>
              <a:defRPr sz="2000">
                <a:solidFill>
                  <a:srgbClr val="FFFFFF"/>
                </a:solidFill>
                <a:latin typeface="Roboto Slab Light"/>
                <a:ea typeface="Roboto Slab Light"/>
                <a:cs typeface="Roboto Slab Light"/>
                <a:sym typeface="Roboto Slab Light"/>
              </a:defRPr>
            </a:lvl7pPr>
            <a:lvl8pPr lvl="7">
              <a:spcBef>
                <a:spcPts val="0"/>
              </a:spcBef>
              <a:buClr>
                <a:srgbClr val="FFFFFF"/>
              </a:buClr>
              <a:buSzPct val="100000"/>
              <a:buFont typeface="Roboto Slab Light"/>
              <a:buNone/>
              <a:defRPr sz="2000">
                <a:solidFill>
                  <a:srgbClr val="FFFFFF"/>
                </a:solidFill>
                <a:latin typeface="Roboto Slab Light"/>
                <a:ea typeface="Roboto Slab Light"/>
                <a:cs typeface="Roboto Slab Light"/>
                <a:sym typeface="Roboto Slab Light"/>
              </a:defRPr>
            </a:lvl8pPr>
            <a:lvl9pPr lvl="8">
              <a:spcBef>
                <a:spcPts val="0"/>
              </a:spcBef>
              <a:buClr>
                <a:srgbClr val="FFFFFF"/>
              </a:buClr>
              <a:buSzPct val="100000"/>
              <a:buFont typeface="Roboto Slab Light"/>
              <a:buNone/>
              <a:defRPr sz="2000">
                <a:solidFill>
                  <a:srgbClr val="FFFFFF"/>
                </a:solidFill>
                <a:latin typeface="Roboto Slab Light"/>
                <a:ea typeface="Roboto Slab Light"/>
                <a:cs typeface="Roboto Slab Light"/>
                <a:sym typeface="Roboto Slab Light"/>
              </a:defRPr>
            </a:lvl9pPr>
          </a:lstStyle>
          <a:p/>
        </p:txBody>
      </p:sp>
      <p:sp>
        <p:nvSpPr>
          <p:cNvPr id="8" name="Shape 8"/>
          <p:cNvSpPr txBox="1"/>
          <p:nvPr>
            <p:ph idx="12" type="sldNum"/>
          </p:nvPr>
        </p:nvSpPr>
        <p:spPr>
          <a:xfrm>
            <a:off x="8117984" y="418063"/>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1200">
                <a:solidFill>
                  <a:srgbClr val="A6BCC9"/>
                </a:solidFill>
                <a:latin typeface="Lato Light"/>
                <a:ea typeface="Lato Light"/>
                <a:cs typeface="Lato Light"/>
                <a:sym typeface="Lato Light"/>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Shape 389"/>
          <p:cNvSpPr txBox="1"/>
          <p:nvPr>
            <p:ph type="ctrTitle"/>
          </p:nvPr>
        </p:nvSpPr>
        <p:spPr>
          <a:xfrm>
            <a:off x="2757250" y="961350"/>
            <a:ext cx="3629400" cy="3220800"/>
          </a:xfrm>
          <a:prstGeom prst="rect">
            <a:avLst/>
          </a:prstGeom>
        </p:spPr>
        <p:txBody>
          <a:bodyPr anchorCtr="0" anchor="ctr" bIns="91425" lIns="91425" rIns="91425" wrap="square" tIns="91425">
            <a:noAutofit/>
          </a:bodyPr>
          <a:lstStyle/>
          <a:p>
            <a:pPr lvl="0">
              <a:spcBef>
                <a:spcPts val="0"/>
              </a:spcBef>
              <a:buNone/>
            </a:pPr>
            <a:r>
              <a:rPr lang="en"/>
              <a:t>goFit:</a:t>
            </a:r>
          </a:p>
          <a:p>
            <a:pPr lvl="0">
              <a:spcBef>
                <a:spcPts val="0"/>
              </a:spcBef>
              <a:buNone/>
            </a:pPr>
            <a:r>
              <a:rPr lang="en"/>
              <a:t>Low-fi Testing</a:t>
            </a:r>
          </a:p>
          <a:p>
            <a:pPr lvl="0" rtl="0">
              <a:spcBef>
                <a:spcPts val="0"/>
              </a:spcBef>
              <a:buNone/>
            </a:pPr>
            <a:r>
              <a:t/>
            </a:r>
            <a:endParaRPr/>
          </a:p>
          <a:p>
            <a:pPr lvl="0">
              <a:spcBef>
                <a:spcPts val="0"/>
              </a:spcBef>
              <a:buNone/>
            </a:pPr>
            <a:r>
              <a:rPr lang="en" sz="1400"/>
              <a:t>Bryce Tham | Christina Ramsey</a:t>
            </a:r>
          </a:p>
          <a:p>
            <a:pPr lvl="0" rtl="0">
              <a:spcBef>
                <a:spcPts val="0"/>
              </a:spcBef>
              <a:buNone/>
            </a:pPr>
            <a:r>
              <a:rPr lang="en" sz="1400"/>
              <a:t>Denis Russu | Olivia Gregory</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0" name="Shape 470"/>
        <p:cNvGrpSpPr/>
        <p:nvPr/>
      </p:nvGrpSpPr>
      <p:grpSpPr>
        <a:xfrm>
          <a:off x="0" y="0"/>
          <a:ext cx="0" cy="0"/>
          <a:chOff x="0" y="0"/>
          <a:chExt cx="0" cy="0"/>
        </a:xfrm>
      </p:grpSpPr>
      <p:sp>
        <p:nvSpPr>
          <p:cNvPr id="471" name="Shape 471"/>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
        <p:nvSpPr>
          <p:cNvPr id="472" name="Shape 472"/>
          <p:cNvSpPr txBox="1"/>
          <p:nvPr>
            <p:ph idx="4294967295" type="ctrTitle"/>
          </p:nvPr>
        </p:nvSpPr>
        <p:spPr>
          <a:xfrm>
            <a:off x="1390375" y="564350"/>
            <a:ext cx="5544300" cy="881700"/>
          </a:xfrm>
          <a:prstGeom prst="rect">
            <a:avLst/>
          </a:prstGeom>
        </p:spPr>
        <p:txBody>
          <a:bodyPr anchorCtr="0" anchor="ctr" bIns="91425" lIns="91425" rIns="91425" wrap="square" tIns="91425">
            <a:noAutofit/>
          </a:bodyPr>
          <a:lstStyle/>
          <a:p>
            <a:pPr lvl="0" rtl="0">
              <a:spcBef>
                <a:spcPts val="0"/>
              </a:spcBef>
              <a:buNone/>
            </a:pPr>
            <a:r>
              <a:rPr lang="en" sz="3600">
                <a:solidFill>
                  <a:schemeClr val="lt1"/>
                </a:solidFill>
              </a:rPr>
              <a:t>Task #2 FLow</a:t>
            </a:r>
          </a:p>
        </p:txBody>
      </p:sp>
      <p:sp>
        <p:nvSpPr>
          <p:cNvPr id="473" name="Shape 473"/>
          <p:cNvSpPr txBox="1"/>
          <p:nvPr/>
        </p:nvSpPr>
        <p:spPr>
          <a:xfrm>
            <a:off x="626125" y="4022625"/>
            <a:ext cx="7891800" cy="607500"/>
          </a:xfrm>
          <a:prstGeom prst="rect">
            <a:avLst/>
          </a:prstGeom>
          <a:noFill/>
          <a:ln>
            <a:noFill/>
          </a:ln>
        </p:spPr>
        <p:txBody>
          <a:bodyPr anchorCtr="0" anchor="t" bIns="91425" lIns="91425" rIns="91425" wrap="square" tIns="91425">
            <a:noAutofit/>
          </a:bodyPr>
          <a:lstStyle/>
          <a:p>
            <a:pPr lvl="0" rtl="0">
              <a:spcBef>
                <a:spcPts val="0"/>
              </a:spcBef>
              <a:buNone/>
            </a:pPr>
            <a:r>
              <a:rPr lang="en" sz="3000">
                <a:solidFill>
                  <a:srgbClr val="4A5C65"/>
                </a:solidFill>
                <a:latin typeface="Roboto Slab Light"/>
                <a:ea typeface="Roboto Slab Light"/>
                <a:cs typeface="Roboto Slab Light"/>
                <a:sym typeface="Roboto Slab Light"/>
              </a:rPr>
              <a:t>Making fitness social is key</a:t>
            </a:r>
          </a:p>
        </p:txBody>
      </p:sp>
      <p:pic>
        <p:nvPicPr>
          <p:cNvPr id="474" name="Shape 474"/>
          <p:cNvPicPr preferRelativeResize="0"/>
          <p:nvPr/>
        </p:nvPicPr>
        <p:blipFill rotWithShape="1">
          <a:blip r:embed="rId3">
            <a:alphaModFix/>
          </a:blip>
          <a:srcRect b="32285" l="0" r="0" t="32461"/>
          <a:stretch/>
        </p:blipFill>
        <p:spPr>
          <a:xfrm>
            <a:off x="626125" y="1493700"/>
            <a:ext cx="7812124" cy="25289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8" name="Shape 478"/>
        <p:cNvGrpSpPr/>
        <p:nvPr/>
      </p:nvGrpSpPr>
      <p:grpSpPr>
        <a:xfrm>
          <a:off x="0" y="0"/>
          <a:ext cx="0" cy="0"/>
          <a:chOff x="0" y="0"/>
          <a:chExt cx="0" cy="0"/>
        </a:xfrm>
      </p:grpSpPr>
      <p:sp>
        <p:nvSpPr>
          <p:cNvPr id="479" name="Shape 479"/>
          <p:cNvSpPr txBox="1"/>
          <p:nvPr>
            <p:ph type="ctrTitle"/>
          </p:nvPr>
        </p:nvSpPr>
        <p:spPr>
          <a:xfrm>
            <a:off x="2886150" y="2149000"/>
            <a:ext cx="3371700" cy="1159800"/>
          </a:xfrm>
          <a:prstGeom prst="rect">
            <a:avLst/>
          </a:prstGeom>
        </p:spPr>
        <p:txBody>
          <a:bodyPr anchorCtr="0" anchor="b" bIns="91425" lIns="91425" rIns="91425" wrap="square" tIns="91425">
            <a:noAutofit/>
          </a:bodyPr>
          <a:lstStyle/>
          <a:p>
            <a:pPr lvl="0" rtl="0">
              <a:spcBef>
                <a:spcPts val="0"/>
              </a:spcBef>
              <a:buNone/>
            </a:pPr>
            <a:r>
              <a:rPr lang="en" sz="3600">
                <a:solidFill>
                  <a:srgbClr val="4A5C65"/>
                </a:solidFill>
              </a:rPr>
              <a:t>Task #3.</a:t>
            </a:r>
          </a:p>
          <a:p>
            <a:pPr lvl="0" rtl="0">
              <a:spcBef>
                <a:spcPts val="0"/>
              </a:spcBef>
              <a:buNone/>
            </a:pPr>
            <a:r>
              <a:rPr lang="en" sz="3600"/>
              <a:t>Log activity progress</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3" name="Shape 483"/>
        <p:cNvGrpSpPr/>
        <p:nvPr/>
      </p:nvGrpSpPr>
      <p:grpSpPr>
        <a:xfrm>
          <a:off x="0" y="0"/>
          <a:ext cx="0" cy="0"/>
          <a:chOff x="0" y="0"/>
          <a:chExt cx="0" cy="0"/>
        </a:xfrm>
      </p:grpSpPr>
      <p:sp>
        <p:nvSpPr>
          <p:cNvPr id="484" name="Shape 484"/>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
        <p:nvSpPr>
          <p:cNvPr id="485" name="Shape 485"/>
          <p:cNvSpPr txBox="1"/>
          <p:nvPr>
            <p:ph idx="4294967295" type="ctrTitle"/>
          </p:nvPr>
        </p:nvSpPr>
        <p:spPr>
          <a:xfrm>
            <a:off x="1390375" y="564350"/>
            <a:ext cx="5544300" cy="881700"/>
          </a:xfrm>
          <a:prstGeom prst="rect">
            <a:avLst/>
          </a:prstGeom>
        </p:spPr>
        <p:txBody>
          <a:bodyPr anchorCtr="0" anchor="ctr" bIns="91425" lIns="91425" rIns="91425" wrap="square" tIns="91425">
            <a:noAutofit/>
          </a:bodyPr>
          <a:lstStyle/>
          <a:p>
            <a:pPr lvl="0" rtl="0">
              <a:spcBef>
                <a:spcPts val="0"/>
              </a:spcBef>
              <a:buNone/>
            </a:pPr>
            <a:r>
              <a:rPr lang="en" sz="3600">
                <a:solidFill>
                  <a:schemeClr val="lt1"/>
                </a:solidFill>
              </a:rPr>
              <a:t>Task #3 Flow</a:t>
            </a:r>
          </a:p>
        </p:txBody>
      </p:sp>
      <p:sp>
        <p:nvSpPr>
          <p:cNvPr id="486" name="Shape 486"/>
          <p:cNvSpPr txBox="1"/>
          <p:nvPr/>
        </p:nvSpPr>
        <p:spPr>
          <a:xfrm>
            <a:off x="780575" y="3834050"/>
            <a:ext cx="4500300" cy="586500"/>
          </a:xfrm>
          <a:prstGeom prst="rect">
            <a:avLst/>
          </a:prstGeom>
          <a:noFill/>
          <a:ln>
            <a:noFill/>
          </a:ln>
        </p:spPr>
        <p:txBody>
          <a:bodyPr anchorCtr="0" anchor="t" bIns="91425" lIns="91425" rIns="91425" wrap="square" tIns="91425">
            <a:noAutofit/>
          </a:bodyPr>
          <a:lstStyle/>
          <a:p>
            <a:pPr lvl="0" rtl="0" algn="ctr">
              <a:spcBef>
                <a:spcPts val="0"/>
              </a:spcBef>
              <a:buNone/>
            </a:pPr>
            <a:r>
              <a:rPr lang="en" sz="3000">
                <a:solidFill>
                  <a:srgbClr val="4A5C65"/>
                </a:solidFill>
                <a:latin typeface="Roboto Slab Light"/>
                <a:ea typeface="Roboto Slab Light"/>
                <a:cs typeface="Roboto Slab Light"/>
                <a:sym typeface="Roboto Slab Light"/>
              </a:rPr>
              <a:t>Detailed log</a:t>
            </a:r>
          </a:p>
        </p:txBody>
      </p:sp>
      <p:pic>
        <p:nvPicPr>
          <p:cNvPr id="487" name="Shape 487"/>
          <p:cNvPicPr preferRelativeResize="0"/>
          <p:nvPr/>
        </p:nvPicPr>
        <p:blipFill rotWithShape="1">
          <a:blip r:embed="rId3">
            <a:alphaModFix/>
          </a:blip>
          <a:srcRect b="0" l="0" r="39261" t="67365"/>
          <a:stretch/>
        </p:blipFill>
        <p:spPr>
          <a:xfrm>
            <a:off x="780575" y="1461550"/>
            <a:ext cx="4500175" cy="2220400"/>
          </a:xfrm>
          <a:prstGeom prst="rect">
            <a:avLst/>
          </a:prstGeom>
          <a:noFill/>
          <a:ln>
            <a:noFill/>
          </a:ln>
        </p:spPr>
      </p:pic>
      <p:pic>
        <p:nvPicPr>
          <p:cNvPr id="488" name="Shape 488"/>
          <p:cNvPicPr preferRelativeResize="0"/>
          <p:nvPr/>
        </p:nvPicPr>
        <p:blipFill rotWithShape="1">
          <a:blip r:embed="rId3">
            <a:alphaModFix/>
          </a:blip>
          <a:srcRect b="0" l="59935" r="0" t="67365"/>
          <a:stretch/>
        </p:blipFill>
        <p:spPr>
          <a:xfrm>
            <a:off x="5394975" y="1461550"/>
            <a:ext cx="2968449" cy="2220400"/>
          </a:xfrm>
          <a:prstGeom prst="rect">
            <a:avLst/>
          </a:prstGeom>
          <a:noFill/>
          <a:ln>
            <a:noFill/>
          </a:ln>
        </p:spPr>
      </p:pic>
      <p:sp>
        <p:nvSpPr>
          <p:cNvPr id="489" name="Shape 489"/>
          <p:cNvSpPr txBox="1"/>
          <p:nvPr/>
        </p:nvSpPr>
        <p:spPr>
          <a:xfrm>
            <a:off x="5394975" y="3834050"/>
            <a:ext cx="2968500" cy="586500"/>
          </a:xfrm>
          <a:prstGeom prst="rect">
            <a:avLst/>
          </a:prstGeom>
          <a:noFill/>
          <a:ln>
            <a:noFill/>
          </a:ln>
        </p:spPr>
        <p:txBody>
          <a:bodyPr anchorCtr="0" anchor="t" bIns="91425" lIns="91425" rIns="91425" wrap="square" tIns="91425">
            <a:noAutofit/>
          </a:bodyPr>
          <a:lstStyle/>
          <a:p>
            <a:pPr lvl="0" rtl="0" algn="ctr">
              <a:spcBef>
                <a:spcPts val="0"/>
              </a:spcBef>
              <a:buNone/>
            </a:pPr>
            <a:r>
              <a:rPr lang="en" sz="3000">
                <a:solidFill>
                  <a:srgbClr val="4A5C65"/>
                </a:solidFill>
                <a:latin typeface="Roboto Slab Light"/>
                <a:ea typeface="Roboto Slab Light"/>
                <a:cs typeface="Roboto Slab Light"/>
                <a:sym typeface="Roboto Slab Light"/>
              </a:rPr>
              <a:t>Quick</a:t>
            </a:r>
            <a:r>
              <a:rPr lang="en" sz="3000">
                <a:solidFill>
                  <a:srgbClr val="4A5C65"/>
                </a:solidFill>
                <a:latin typeface="Roboto Slab Light"/>
                <a:ea typeface="Roboto Slab Light"/>
                <a:cs typeface="Roboto Slab Light"/>
                <a:sym typeface="Roboto Slab Light"/>
              </a:rPr>
              <a:t> log</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3" name="Shape 493"/>
        <p:cNvGrpSpPr/>
        <p:nvPr/>
      </p:nvGrpSpPr>
      <p:grpSpPr>
        <a:xfrm>
          <a:off x="0" y="0"/>
          <a:ext cx="0" cy="0"/>
          <a:chOff x="0" y="0"/>
          <a:chExt cx="0" cy="0"/>
        </a:xfrm>
      </p:grpSpPr>
      <p:sp>
        <p:nvSpPr>
          <p:cNvPr id="494" name="Shape 494"/>
          <p:cNvSpPr txBox="1"/>
          <p:nvPr>
            <p:ph type="title"/>
          </p:nvPr>
        </p:nvSpPr>
        <p:spPr>
          <a:xfrm>
            <a:off x="0" y="559475"/>
            <a:ext cx="2286000" cy="2630400"/>
          </a:xfrm>
          <a:prstGeom prst="rect">
            <a:avLst/>
          </a:prstGeom>
        </p:spPr>
        <p:txBody>
          <a:bodyPr anchorCtr="0" anchor="ctr" bIns="91425" lIns="91425" rIns="91425" wrap="square" tIns="91425">
            <a:noAutofit/>
          </a:bodyPr>
          <a:lstStyle/>
          <a:p>
            <a:pPr lvl="0" algn="ctr">
              <a:spcBef>
                <a:spcPts val="0"/>
              </a:spcBef>
              <a:buNone/>
            </a:pPr>
            <a:r>
              <a:rPr lang="en" sz="3600"/>
              <a:t>Testing</a:t>
            </a:r>
          </a:p>
        </p:txBody>
      </p:sp>
      <p:sp>
        <p:nvSpPr>
          <p:cNvPr id="495" name="Shape 495"/>
          <p:cNvSpPr/>
          <p:nvPr/>
        </p:nvSpPr>
        <p:spPr>
          <a:xfrm>
            <a:off x="2558888" y="470000"/>
            <a:ext cx="2758200" cy="2630400"/>
          </a:xfrm>
          <a:prstGeom prst="ellipse">
            <a:avLst/>
          </a:prstGeom>
          <a:noFill/>
          <a:ln cap="flat" cmpd="sng" w="9525">
            <a:solidFill>
              <a:srgbClr val="FFB600"/>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None/>
            </a:pPr>
            <a:r>
              <a:rPr lang="en" sz="2000">
                <a:solidFill>
                  <a:srgbClr val="4A5C65"/>
                </a:solidFill>
                <a:latin typeface="Lato Light"/>
                <a:ea typeface="Lato Light"/>
                <a:cs typeface="Lato Light"/>
                <a:sym typeface="Lato Light"/>
              </a:rPr>
              <a:t>A mother who exercises regularly in fitness classes</a:t>
            </a:r>
          </a:p>
        </p:txBody>
      </p:sp>
      <p:sp>
        <p:nvSpPr>
          <p:cNvPr id="496" name="Shape 496"/>
          <p:cNvSpPr/>
          <p:nvPr/>
        </p:nvSpPr>
        <p:spPr>
          <a:xfrm>
            <a:off x="4458575" y="2313050"/>
            <a:ext cx="2403000" cy="2411400"/>
          </a:xfrm>
          <a:prstGeom prst="ellipse">
            <a:avLst/>
          </a:prstGeom>
          <a:noFill/>
          <a:ln cap="flat" cmpd="sng" w="9525">
            <a:solidFill>
              <a:srgbClr val="FC4067"/>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chemeClr val="dk1"/>
              </a:buClr>
              <a:buSzPct val="55000"/>
              <a:buFont typeface="Arial"/>
              <a:buNone/>
            </a:pPr>
            <a:r>
              <a:rPr lang="en" sz="2000">
                <a:solidFill>
                  <a:srgbClr val="4A5C65"/>
                </a:solidFill>
                <a:latin typeface="Lato Light"/>
                <a:ea typeface="Lato Light"/>
                <a:cs typeface="Lato Light"/>
                <a:sym typeface="Lato Light"/>
              </a:rPr>
              <a:t>A young mechanical engineer</a:t>
            </a:r>
          </a:p>
        </p:txBody>
      </p:sp>
      <p:sp>
        <p:nvSpPr>
          <p:cNvPr id="497" name="Shape 497"/>
          <p:cNvSpPr/>
          <p:nvPr/>
        </p:nvSpPr>
        <p:spPr>
          <a:xfrm>
            <a:off x="6092750" y="689000"/>
            <a:ext cx="2361000" cy="2411400"/>
          </a:xfrm>
          <a:prstGeom prst="ellipse">
            <a:avLst/>
          </a:prstGeom>
          <a:noFill/>
          <a:ln cap="flat" cmpd="sng" w="9525">
            <a:solidFill>
              <a:srgbClr val="02BDC7"/>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None/>
            </a:pPr>
            <a:r>
              <a:rPr lang="en" sz="2000">
                <a:solidFill>
                  <a:srgbClr val="4A5C65"/>
                </a:solidFill>
                <a:latin typeface="Lato Light"/>
                <a:ea typeface="Lato Light"/>
                <a:cs typeface="Lato Light"/>
                <a:sym typeface="Lato Light"/>
              </a:rPr>
              <a:t>Physicist who encourages family to exercise… but doesn’t himself</a:t>
            </a:r>
          </a:p>
        </p:txBody>
      </p:sp>
      <p:sp>
        <p:nvSpPr>
          <p:cNvPr id="498" name="Shape 498"/>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
        <p:nvSpPr>
          <p:cNvPr id="499" name="Shape 499"/>
          <p:cNvSpPr txBox="1"/>
          <p:nvPr/>
        </p:nvSpPr>
        <p:spPr>
          <a:xfrm>
            <a:off x="712325" y="3189875"/>
            <a:ext cx="3435900" cy="1534800"/>
          </a:xfrm>
          <a:prstGeom prst="rect">
            <a:avLst/>
          </a:prstGeom>
          <a:noFill/>
          <a:ln>
            <a:noFill/>
          </a:ln>
        </p:spPr>
        <p:txBody>
          <a:bodyPr anchorCtr="0" anchor="t" bIns="91425" lIns="91425" rIns="91425" wrap="square" tIns="91425">
            <a:noAutofit/>
          </a:bodyPr>
          <a:lstStyle/>
          <a:p>
            <a:pPr indent="-355600" lvl="0" marL="457200" rtl="0">
              <a:spcBef>
                <a:spcPts val="0"/>
              </a:spcBef>
              <a:spcAft>
                <a:spcPts val="0"/>
              </a:spcAft>
              <a:buClr>
                <a:schemeClr val="dk2"/>
              </a:buClr>
              <a:buSzPct val="100000"/>
              <a:buFont typeface="Lato Light"/>
              <a:buChar char="●"/>
            </a:pPr>
            <a:r>
              <a:rPr lang="en" sz="2000">
                <a:solidFill>
                  <a:schemeClr val="dk2"/>
                </a:solidFill>
                <a:latin typeface="Lato Light"/>
                <a:ea typeface="Lato Light"/>
                <a:cs typeface="Lato Light"/>
                <a:sym typeface="Lato Light"/>
              </a:rPr>
              <a:t>All tests carried on in a quiet </a:t>
            </a:r>
            <a:r>
              <a:rPr lang="en" sz="2000">
                <a:solidFill>
                  <a:schemeClr val="dk2"/>
                </a:solidFill>
                <a:latin typeface="Lato Light"/>
                <a:ea typeface="Lato Light"/>
                <a:cs typeface="Lato Light"/>
                <a:sym typeface="Lato Light"/>
              </a:rPr>
              <a:t>indoor</a:t>
            </a:r>
            <a:r>
              <a:rPr lang="en" sz="2000">
                <a:solidFill>
                  <a:schemeClr val="dk2"/>
                </a:solidFill>
                <a:latin typeface="Lato Light"/>
                <a:ea typeface="Lato Light"/>
                <a:cs typeface="Lato Light"/>
                <a:sym typeface="Lato Light"/>
              </a:rPr>
              <a:t> environment</a:t>
            </a:r>
          </a:p>
          <a:p>
            <a:pPr indent="-355600" lvl="0" marL="457200">
              <a:spcBef>
                <a:spcPts val="0"/>
              </a:spcBef>
              <a:buClr>
                <a:schemeClr val="dk2"/>
              </a:buClr>
              <a:buSzPct val="100000"/>
              <a:buFont typeface="Lato Light"/>
              <a:buChar char="●"/>
            </a:pPr>
            <a:r>
              <a:rPr lang="en" sz="2000">
                <a:solidFill>
                  <a:schemeClr val="dk2"/>
                </a:solidFill>
                <a:latin typeface="Lato Light"/>
                <a:ea typeface="Lato Light"/>
                <a:cs typeface="Lato Light"/>
                <a:sym typeface="Lato Light"/>
              </a:rPr>
              <a:t>Analyze interactions to improve user experience</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3" name="Shape 503"/>
        <p:cNvGrpSpPr/>
        <p:nvPr/>
      </p:nvGrpSpPr>
      <p:grpSpPr>
        <a:xfrm>
          <a:off x="0" y="0"/>
          <a:ext cx="0" cy="0"/>
          <a:chOff x="0" y="0"/>
          <a:chExt cx="0" cy="0"/>
        </a:xfrm>
      </p:grpSpPr>
      <p:sp>
        <p:nvSpPr>
          <p:cNvPr id="504" name="Shape 504"/>
          <p:cNvSpPr txBox="1"/>
          <p:nvPr>
            <p:ph type="title"/>
          </p:nvPr>
        </p:nvSpPr>
        <p:spPr>
          <a:xfrm>
            <a:off x="240950" y="1102175"/>
            <a:ext cx="2178900" cy="1548300"/>
          </a:xfrm>
          <a:prstGeom prst="rect">
            <a:avLst/>
          </a:prstGeom>
        </p:spPr>
        <p:txBody>
          <a:bodyPr anchorCtr="0" anchor="ctr" bIns="91425" lIns="91425" rIns="91425" wrap="square" tIns="91425">
            <a:noAutofit/>
          </a:bodyPr>
          <a:lstStyle/>
          <a:p>
            <a:pPr lvl="0" rtl="0">
              <a:spcBef>
                <a:spcPts val="0"/>
              </a:spcBef>
              <a:buNone/>
            </a:pPr>
            <a:r>
              <a:rPr lang="en" sz="3600"/>
              <a:t>Results</a:t>
            </a:r>
          </a:p>
        </p:txBody>
      </p:sp>
      <p:sp>
        <p:nvSpPr>
          <p:cNvPr id="505" name="Shape 505"/>
          <p:cNvSpPr txBox="1"/>
          <p:nvPr>
            <p:ph idx="1" type="body"/>
          </p:nvPr>
        </p:nvSpPr>
        <p:spPr>
          <a:xfrm>
            <a:off x="2419850" y="1329100"/>
            <a:ext cx="3882900" cy="3395400"/>
          </a:xfrm>
          <a:prstGeom prst="rect">
            <a:avLst/>
          </a:prstGeom>
        </p:spPr>
        <p:txBody>
          <a:bodyPr anchorCtr="0" anchor="t" bIns="91425" lIns="91425" rIns="91425" wrap="square" tIns="91425">
            <a:noAutofit/>
          </a:bodyPr>
          <a:lstStyle/>
          <a:p>
            <a:pPr indent="-355600" lvl="0" marL="457200" rtl="0">
              <a:spcBef>
                <a:spcPts val="0"/>
              </a:spcBef>
              <a:spcAft>
                <a:spcPts val="0"/>
              </a:spcAft>
              <a:buClr>
                <a:schemeClr val="dk2"/>
              </a:buClr>
              <a:buSzPct val="100000"/>
            </a:pPr>
            <a:r>
              <a:rPr lang="en">
                <a:solidFill>
                  <a:schemeClr val="dk2"/>
                </a:solidFill>
              </a:rPr>
              <a:t>Simple means when it works, it works really well… when it doesn’t, it’s confusing</a:t>
            </a:r>
          </a:p>
          <a:p>
            <a:pPr indent="-355600" lvl="0" marL="457200" rtl="0">
              <a:spcBef>
                <a:spcPts val="0"/>
              </a:spcBef>
              <a:spcAft>
                <a:spcPts val="0"/>
              </a:spcAft>
              <a:buClr>
                <a:schemeClr val="dk2"/>
              </a:buClr>
              <a:buSzPct val="100000"/>
            </a:pPr>
            <a:r>
              <a:rPr lang="en">
                <a:solidFill>
                  <a:schemeClr val="dk2"/>
                </a:solidFill>
              </a:rPr>
              <a:t>Multiple paths for single tasks may be key to an intuitive app</a:t>
            </a:r>
          </a:p>
          <a:p>
            <a:pPr indent="-355600" lvl="0" marL="457200" rtl="0">
              <a:spcBef>
                <a:spcPts val="0"/>
              </a:spcBef>
              <a:spcAft>
                <a:spcPts val="0"/>
              </a:spcAft>
              <a:buClr>
                <a:schemeClr val="dk2"/>
              </a:buClr>
              <a:buSzPct val="100000"/>
            </a:pPr>
            <a:r>
              <a:rPr lang="en">
                <a:solidFill>
                  <a:schemeClr val="dk2"/>
                </a:solidFill>
              </a:rPr>
              <a:t>Very little friction once users got past the home page</a:t>
            </a:r>
          </a:p>
          <a:p>
            <a:pPr indent="-355600" lvl="0" marL="457200" rtl="0">
              <a:spcBef>
                <a:spcPts val="0"/>
              </a:spcBef>
              <a:buClr>
                <a:schemeClr val="dk2"/>
              </a:buClr>
              <a:buSzPct val="100000"/>
            </a:pPr>
            <a:r>
              <a:rPr lang="en">
                <a:solidFill>
                  <a:schemeClr val="dk2"/>
                </a:solidFill>
              </a:rPr>
              <a:t>Long-term potential is essentially impossible to evaluate at this stage</a:t>
            </a:r>
          </a:p>
        </p:txBody>
      </p:sp>
      <p:pic>
        <p:nvPicPr>
          <p:cNvPr id="506" name="Shape 506"/>
          <p:cNvPicPr preferRelativeResize="0"/>
          <p:nvPr/>
        </p:nvPicPr>
        <p:blipFill>
          <a:blip r:embed="rId3">
            <a:alphaModFix/>
          </a:blip>
          <a:stretch>
            <a:fillRect/>
          </a:stretch>
        </p:blipFill>
        <p:spPr>
          <a:xfrm>
            <a:off x="6302825" y="-153650"/>
            <a:ext cx="2971500" cy="2971500"/>
          </a:xfrm>
          <a:prstGeom prst="ellipse">
            <a:avLst/>
          </a:prstGeom>
          <a:noFill/>
          <a:ln>
            <a:noFill/>
          </a:ln>
        </p:spPr>
      </p:pic>
      <p:sp>
        <p:nvSpPr>
          <p:cNvPr id="507" name="Shape 507"/>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1" name="Shape 511"/>
        <p:cNvGrpSpPr/>
        <p:nvPr/>
      </p:nvGrpSpPr>
      <p:grpSpPr>
        <a:xfrm>
          <a:off x="0" y="0"/>
          <a:ext cx="0" cy="0"/>
          <a:chOff x="0" y="0"/>
          <a:chExt cx="0" cy="0"/>
        </a:xfrm>
      </p:grpSpPr>
      <p:sp>
        <p:nvSpPr>
          <p:cNvPr id="512" name="Shape 512"/>
          <p:cNvSpPr txBox="1"/>
          <p:nvPr>
            <p:ph type="title"/>
          </p:nvPr>
        </p:nvSpPr>
        <p:spPr>
          <a:xfrm>
            <a:off x="144075" y="559475"/>
            <a:ext cx="2142000" cy="2630400"/>
          </a:xfrm>
          <a:prstGeom prst="rect">
            <a:avLst/>
          </a:prstGeom>
        </p:spPr>
        <p:txBody>
          <a:bodyPr anchorCtr="0" anchor="ctr" bIns="91425" lIns="91425" rIns="91425" wrap="square" tIns="91425">
            <a:noAutofit/>
          </a:bodyPr>
          <a:lstStyle/>
          <a:p>
            <a:pPr lvl="0">
              <a:spcBef>
                <a:spcPts val="0"/>
              </a:spcBef>
              <a:buNone/>
            </a:pPr>
            <a:r>
              <a:rPr lang="en" sz="3600"/>
              <a:t>Changes for next iteration</a:t>
            </a:r>
          </a:p>
        </p:txBody>
      </p:sp>
      <p:sp>
        <p:nvSpPr>
          <p:cNvPr id="513" name="Shape 513"/>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
        <p:nvSpPr>
          <p:cNvPr id="514" name="Shape 514"/>
          <p:cNvSpPr txBox="1"/>
          <p:nvPr/>
        </p:nvSpPr>
        <p:spPr>
          <a:xfrm>
            <a:off x="3121725" y="685800"/>
            <a:ext cx="4326300" cy="3902100"/>
          </a:xfrm>
          <a:prstGeom prst="rect">
            <a:avLst/>
          </a:prstGeom>
          <a:noFill/>
          <a:ln>
            <a:noFill/>
          </a:ln>
        </p:spPr>
        <p:txBody>
          <a:bodyPr anchorCtr="0" anchor="t" bIns="91425" lIns="91425" rIns="91425" wrap="square" tIns="91425">
            <a:noAutofit/>
          </a:bodyPr>
          <a:lstStyle/>
          <a:p>
            <a:pPr indent="-355600" lvl="0" marL="457200" rtl="0">
              <a:spcBef>
                <a:spcPts val="600"/>
              </a:spcBef>
              <a:spcAft>
                <a:spcPts val="1000"/>
              </a:spcAft>
              <a:buClr>
                <a:srgbClr val="666666"/>
              </a:buClr>
              <a:buSzPct val="100000"/>
              <a:buFont typeface="Lato Light"/>
              <a:buChar char="●"/>
            </a:pPr>
            <a:r>
              <a:rPr lang="en" sz="2000">
                <a:solidFill>
                  <a:srgbClr val="666666"/>
                </a:solidFill>
                <a:latin typeface="Lato Light"/>
                <a:ea typeface="Lato Light"/>
                <a:cs typeface="Lato Light"/>
                <a:sym typeface="Lato Light"/>
              </a:rPr>
              <a:t>Either add labels to home screen buttons, or design icons that make functionality crystal clear</a:t>
            </a:r>
          </a:p>
          <a:p>
            <a:pPr indent="-355600" lvl="0" marL="457200" rtl="0">
              <a:spcBef>
                <a:spcPts val="600"/>
              </a:spcBef>
              <a:spcAft>
                <a:spcPts val="1000"/>
              </a:spcAft>
              <a:buClr>
                <a:srgbClr val="666666"/>
              </a:buClr>
              <a:buSzPct val="100000"/>
              <a:buFont typeface="Lato Light"/>
              <a:buChar char="●"/>
            </a:pPr>
            <a:r>
              <a:rPr lang="en" sz="2000">
                <a:solidFill>
                  <a:srgbClr val="666666"/>
                </a:solidFill>
                <a:latin typeface="Lato Light"/>
                <a:ea typeface="Lato Light"/>
                <a:cs typeface="Lato Light"/>
                <a:sym typeface="Lato Light"/>
              </a:rPr>
              <a:t>Large + button didn’t make logging activities quite a easy as we wanted… is there a way we could make it easier/more natural?</a:t>
            </a:r>
          </a:p>
          <a:p>
            <a:pPr indent="-355600" lvl="0" marL="457200" rtl="0">
              <a:spcBef>
                <a:spcPts val="600"/>
              </a:spcBef>
              <a:spcAft>
                <a:spcPts val="1000"/>
              </a:spcAft>
              <a:buClr>
                <a:srgbClr val="666666"/>
              </a:buClr>
              <a:buSzPct val="100000"/>
              <a:buFont typeface="Lato Light"/>
              <a:buChar char="●"/>
            </a:pPr>
            <a:r>
              <a:rPr lang="en" sz="2000">
                <a:solidFill>
                  <a:srgbClr val="666666"/>
                </a:solidFill>
                <a:latin typeface="Lato Light"/>
                <a:ea typeface="Lato Light"/>
                <a:cs typeface="Lato Light"/>
                <a:sym typeface="Lato Light"/>
              </a:rPr>
              <a:t>Will keep the storyboards in general, users were pleased with the flow of the tasks</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18" name="Shape 518"/>
        <p:cNvGrpSpPr/>
        <p:nvPr/>
      </p:nvGrpSpPr>
      <p:grpSpPr>
        <a:xfrm>
          <a:off x="0" y="0"/>
          <a:ext cx="0" cy="0"/>
          <a:chOff x="0" y="0"/>
          <a:chExt cx="0" cy="0"/>
        </a:xfrm>
      </p:grpSpPr>
      <p:sp>
        <p:nvSpPr>
          <p:cNvPr id="519" name="Shape 519"/>
          <p:cNvSpPr txBox="1"/>
          <p:nvPr>
            <p:ph idx="4294967295" type="title"/>
          </p:nvPr>
        </p:nvSpPr>
        <p:spPr>
          <a:xfrm>
            <a:off x="2194950" y="1881750"/>
            <a:ext cx="4754100" cy="1380000"/>
          </a:xfrm>
          <a:prstGeom prst="rect">
            <a:avLst/>
          </a:prstGeom>
        </p:spPr>
        <p:txBody>
          <a:bodyPr anchorCtr="0" anchor="ctr" bIns="91425" lIns="91425" rIns="91425" wrap="square" tIns="91425">
            <a:noAutofit/>
          </a:bodyPr>
          <a:lstStyle/>
          <a:p>
            <a:pPr lvl="0" rtl="0" algn="ctr">
              <a:spcBef>
                <a:spcPts val="0"/>
              </a:spcBef>
              <a:buNone/>
            </a:pPr>
            <a:r>
              <a:rPr lang="en" sz="3000"/>
              <a:t>Questions</a:t>
            </a:r>
          </a:p>
          <a:p>
            <a:pPr lvl="0" rtl="0" algn="ctr">
              <a:spcBef>
                <a:spcPts val="0"/>
              </a:spcBef>
              <a:buNone/>
            </a:pPr>
            <a:r>
              <a:rPr lang="en" sz="3000"/>
              <a:t>&amp;</a:t>
            </a:r>
          </a:p>
          <a:p>
            <a:pPr lvl="0" rtl="0" algn="ctr">
              <a:spcBef>
                <a:spcPts val="0"/>
              </a:spcBef>
              <a:buNone/>
            </a:pPr>
            <a:r>
              <a:rPr lang="en" sz="3000">
                <a:solidFill>
                  <a:srgbClr val="02BDC7"/>
                </a:solidFill>
              </a:rPr>
              <a:t>Comments</a:t>
            </a:r>
          </a:p>
        </p:txBody>
      </p:sp>
      <p:sp>
        <p:nvSpPr>
          <p:cNvPr id="520" name="Shape 520"/>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 name="Shape 393"/>
        <p:cNvGrpSpPr/>
        <p:nvPr/>
      </p:nvGrpSpPr>
      <p:grpSpPr>
        <a:xfrm>
          <a:off x="0" y="0"/>
          <a:ext cx="0" cy="0"/>
          <a:chOff x="0" y="0"/>
          <a:chExt cx="0" cy="0"/>
        </a:xfrm>
      </p:grpSpPr>
      <p:sp>
        <p:nvSpPr>
          <p:cNvPr id="394" name="Shape 394"/>
          <p:cNvSpPr/>
          <p:nvPr/>
        </p:nvSpPr>
        <p:spPr>
          <a:xfrm>
            <a:off x="4622450" y="1960823"/>
            <a:ext cx="1455000" cy="1221900"/>
          </a:xfrm>
          <a:prstGeom prst="ellipse">
            <a:avLst/>
          </a:prstGeom>
          <a:solidFill>
            <a:srgbClr val="FFFFFF"/>
          </a:solidFill>
          <a:ln>
            <a:noFill/>
          </a:ln>
        </p:spPr>
        <p:txBody>
          <a:bodyPr anchorCtr="0" anchor="ctr" bIns="91425" lIns="91425" rIns="91425" wrap="square" tIns="91425">
            <a:noAutofit/>
          </a:bodyPr>
          <a:lstStyle/>
          <a:p>
            <a:pPr lvl="0" rtl="0" algn="ctr">
              <a:spcBef>
                <a:spcPts val="0"/>
              </a:spcBef>
              <a:buNone/>
            </a:pPr>
            <a:r>
              <a:rPr lang="en">
                <a:solidFill>
                  <a:srgbClr val="4A5C65"/>
                </a:solidFill>
                <a:latin typeface="Lato Light"/>
                <a:ea typeface="Lato Light"/>
                <a:cs typeface="Lato Light"/>
                <a:sym typeface="Lato Light"/>
              </a:rPr>
              <a:t>Prototype &amp; </a:t>
            </a:r>
          </a:p>
          <a:p>
            <a:pPr lvl="0" algn="ctr">
              <a:spcBef>
                <a:spcPts val="0"/>
              </a:spcBef>
              <a:buNone/>
            </a:pPr>
            <a:r>
              <a:rPr lang="en">
                <a:solidFill>
                  <a:srgbClr val="4A5C65"/>
                </a:solidFill>
                <a:latin typeface="Lato Light"/>
                <a:ea typeface="Lato Light"/>
                <a:cs typeface="Lato Light"/>
                <a:sym typeface="Lato Light"/>
              </a:rPr>
              <a:t>Tasks</a:t>
            </a:r>
          </a:p>
        </p:txBody>
      </p:sp>
      <p:sp>
        <p:nvSpPr>
          <p:cNvPr id="395" name="Shape 395"/>
          <p:cNvSpPr/>
          <p:nvPr/>
        </p:nvSpPr>
        <p:spPr>
          <a:xfrm>
            <a:off x="4634300" y="3408347"/>
            <a:ext cx="1455000" cy="1221900"/>
          </a:xfrm>
          <a:prstGeom prst="ellipse">
            <a:avLst/>
          </a:prstGeom>
          <a:solidFill>
            <a:srgbClr val="FFFFFF"/>
          </a:solidFill>
          <a:ln>
            <a:noFill/>
          </a:ln>
        </p:spPr>
        <p:txBody>
          <a:bodyPr anchorCtr="0" anchor="ctr" bIns="91425" lIns="91425" rIns="91425" wrap="square" tIns="91425">
            <a:noAutofit/>
          </a:bodyPr>
          <a:lstStyle/>
          <a:p>
            <a:pPr lvl="0" rtl="0" algn="ctr">
              <a:spcBef>
                <a:spcPts val="0"/>
              </a:spcBef>
              <a:buNone/>
            </a:pPr>
            <a:r>
              <a:rPr lang="en">
                <a:solidFill>
                  <a:srgbClr val="4A5C65"/>
                </a:solidFill>
                <a:latin typeface="Lato Light"/>
                <a:ea typeface="Lato Light"/>
                <a:cs typeface="Lato Light"/>
                <a:sym typeface="Lato Light"/>
              </a:rPr>
              <a:t>Testing </a:t>
            </a:r>
          </a:p>
          <a:p>
            <a:pPr lvl="0" rtl="0" algn="ctr">
              <a:spcBef>
                <a:spcPts val="0"/>
              </a:spcBef>
              <a:buNone/>
            </a:pPr>
            <a:r>
              <a:rPr lang="en">
                <a:solidFill>
                  <a:srgbClr val="4A5C65"/>
                </a:solidFill>
                <a:latin typeface="Lato Light"/>
                <a:ea typeface="Lato Light"/>
                <a:cs typeface="Lato Light"/>
                <a:sym typeface="Lato Light"/>
              </a:rPr>
              <a:t>&amp; </a:t>
            </a:r>
          </a:p>
          <a:p>
            <a:pPr lvl="0" algn="ctr">
              <a:spcBef>
                <a:spcPts val="0"/>
              </a:spcBef>
              <a:buNone/>
            </a:pPr>
            <a:r>
              <a:rPr lang="en">
                <a:solidFill>
                  <a:srgbClr val="4A5C65"/>
                </a:solidFill>
                <a:latin typeface="Lato Light"/>
                <a:ea typeface="Lato Light"/>
                <a:cs typeface="Lato Light"/>
                <a:sym typeface="Lato Light"/>
              </a:rPr>
              <a:t>Results</a:t>
            </a:r>
          </a:p>
        </p:txBody>
      </p:sp>
      <p:sp>
        <p:nvSpPr>
          <p:cNvPr id="396" name="Shape 396"/>
          <p:cNvSpPr/>
          <p:nvPr/>
        </p:nvSpPr>
        <p:spPr>
          <a:xfrm>
            <a:off x="4609250" y="513300"/>
            <a:ext cx="1497900" cy="1221900"/>
          </a:xfrm>
          <a:prstGeom prst="ellipse">
            <a:avLst/>
          </a:prstGeom>
          <a:solidFill>
            <a:srgbClr val="FFFFFF"/>
          </a:solidFill>
          <a:ln>
            <a:noFill/>
          </a:ln>
        </p:spPr>
        <p:txBody>
          <a:bodyPr anchorCtr="0" anchor="ctr" bIns="91425" lIns="91425" rIns="91425" wrap="square" tIns="91425">
            <a:noAutofit/>
          </a:bodyPr>
          <a:lstStyle/>
          <a:p>
            <a:pPr lvl="0" rtl="0" algn="ctr">
              <a:spcBef>
                <a:spcPts val="0"/>
              </a:spcBef>
              <a:buNone/>
            </a:pPr>
            <a:r>
              <a:rPr lang="en">
                <a:solidFill>
                  <a:srgbClr val="4A5C65"/>
                </a:solidFill>
                <a:latin typeface="Lato Light"/>
                <a:ea typeface="Lato Light"/>
                <a:cs typeface="Lato Light"/>
                <a:sym typeface="Lato Light"/>
              </a:rPr>
              <a:t>Mission </a:t>
            </a:r>
          </a:p>
          <a:p>
            <a:pPr lvl="0" rtl="0" algn="ctr">
              <a:spcBef>
                <a:spcPts val="0"/>
              </a:spcBef>
              <a:buNone/>
            </a:pPr>
            <a:r>
              <a:rPr lang="en">
                <a:solidFill>
                  <a:srgbClr val="4A5C65"/>
                </a:solidFill>
                <a:latin typeface="Lato Light"/>
                <a:ea typeface="Lato Light"/>
                <a:cs typeface="Lato Light"/>
                <a:sym typeface="Lato Light"/>
              </a:rPr>
              <a:t>&amp; </a:t>
            </a:r>
          </a:p>
          <a:p>
            <a:pPr lvl="0" algn="ctr">
              <a:spcBef>
                <a:spcPts val="0"/>
              </a:spcBef>
              <a:buNone/>
            </a:pPr>
            <a:r>
              <a:rPr lang="en">
                <a:solidFill>
                  <a:srgbClr val="4A5C65"/>
                </a:solidFill>
                <a:latin typeface="Lato Light"/>
                <a:ea typeface="Lato Light"/>
                <a:cs typeface="Lato Light"/>
                <a:sym typeface="Lato Light"/>
              </a:rPr>
              <a:t>Interface</a:t>
            </a:r>
          </a:p>
        </p:txBody>
      </p:sp>
      <p:sp>
        <p:nvSpPr>
          <p:cNvPr id="397" name="Shape 397"/>
          <p:cNvSpPr txBox="1"/>
          <p:nvPr>
            <p:ph type="title"/>
          </p:nvPr>
        </p:nvSpPr>
        <p:spPr>
          <a:xfrm>
            <a:off x="0" y="559475"/>
            <a:ext cx="2376600" cy="2630400"/>
          </a:xfrm>
          <a:prstGeom prst="rect">
            <a:avLst/>
          </a:prstGeom>
        </p:spPr>
        <p:txBody>
          <a:bodyPr anchorCtr="0" anchor="ctr" bIns="91425" lIns="91425" rIns="91425" wrap="square" tIns="91425">
            <a:noAutofit/>
          </a:bodyPr>
          <a:lstStyle/>
          <a:p>
            <a:pPr lvl="0" rtl="0">
              <a:spcBef>
                <a:spcPts val="0"/>
              </a:spcBef>
              <a:buNone/>
            </a:pPr>
            <a:r>
              <a:rPr lang="en" sz="3600"/>
              <a:t>Overview</a:t>
            </a:r>
          </a:p>
        </p:txBody>
      </p:sp>
      <p:cxnSp>
        <p:nvCxnSpPr>
          <p:cNvPr id="398" name="Shape 398"/>
          <p:cNvCxnSpPr>
            <a:endCxn id="396" idx="0"/>
          </p:cNvCxnSpPr>
          <p:nvPr/>
        </p:nvCxnSpPr>
        <p:spPr>
          <a:xfrm flipH="1">
            <a:off x="5358200" y="-246000"/>
            <a:ext cx="7200" cy="759300"/>
          </a:xfrm>
          <a:prstGeom prst="straightConnector1">
            <a:avLst/>
          </a:prstGeom>
          <a:noFill/>
          <a:ln cap="flat" cmpd="sng" w="9525">
            <a:solidFill>
              <a:srgbClr val="02BDC7"/>
            </a:solidFill>
            <a:prstDash val="solid"/>
            <a:round/>
            <a:headEnd len="lg" w="lg" type="none"/>
            <a:tailEnd len="lg" w="lg" type="oval"/>
          </a:ln>
        </p:spPr>
      </p:cxnSp>
      <p:cxnSp>
        <p:nvCxnSpPr>
          <p:cNvPr id="399" name="Shape 399"/>
          <p:cNvCxnSpPr>
            <a:stCxn id="396" idx="4"/>
            <a:endCxn id="394" idx="0"/>
          </p:cNvCxnSpPr>
          <p:nvPr/>
        </p:nvCxnSpPr>
        <p:spPr>
          <a:xfrm flipH="1">
            <a:off x="5349800" y="1735200"/>
            <a:ext cx="8400" cy="225600"/>
          </a:xfrm>
          <a:prstGeom prst="straightConnector1">
            <a:avLst/>
          </a:prstGeom>
          <a:noFill/>
          <a:ln cap="flat" cmpd="sng" w="9525">
            <a:solidFill>
              <a:srgbClr val="02BDC7"/>
            </a:solidFill>
            <a:prstDash val="solid"/>
            <a:round/>
            <a:headEnd len="lg" w="lg" type="oval"/>
            <a:tailEnd len="lg" w="lg" type="oval"/>
          </a:ln>
        </p:spPr>
      </p:cxnSp>
      <p:cxnSp>
        <p:nvCxnSpPr>
          <p:cNvPr id="400" name="Shape 400"/>
          <p:cNvCxnSpPr>
            <a:stCxn id="395" idx="4"/>
          </p:cNvCxnSpPr>
          <p:nvPr/>
        </p:nvCxnSpPr>
        <p:spPr>
          <a:xfrm>
            <a:off x="5361800" y="4630247"/>
            <a:ext cx="7200" cy="769800"/>
          </a:xfrm>
          <a:prstGeom prst="straightConnector1">
            <a:avLst/>
          </a:prstGeom>
          <a:noFill/>
          <a:ln cap="flat" cmpd="sng" w="9525">
            <a:solidFill>
              <a:srgbClr val="02BDC7"/>
            </a:solidFill>
            <a:prstDash val="solid"/>
            <a:round/>
            <a:headEnd len="lg" w="lg" type="oval"/>
            <a:tailEnd len="lg" w="lg" type="none"/>
          </a:ln>
        </p:spPr>
      </p:cxnSp>
      <p:cxnSp>
        <p:nvCxnSpPr>
          <p:cNvPr id="401" name="Shape 401"/>
          <p:cNvCxnSpPr>
            <a:stCxn id="394" idx="4"/>
            <a:endCxn id="395" idx="0"/>
          </p:cNvCxnSpPr>
          <p:nvPr/>
        </p:nvCxnSpPr>
        <p:spPr>
          <a:xfrm>
            <a:off x="5349950" y="3182723"/>
            <a:ext cx="12000" cy="225600"/>
          </a:xfrm>
          <a:prstGeom prst="straightConnector1">
            <a:avLst/>
          </a:prstGeom>
          <a:noFill/>
          <a:ln cap="flat" cmpd="sng" w="9525">
            <a:solidFill>
              <a:srgbClr val="02BDC7"/>
            </a:solidFill>
            <a:prstDash val="solid"/>
            <a:round/>
            <a:headEnd len="lg" w="lg" type="oval"/>
            <a:tailEnd len="lg" w="lg" type="oval"/>
          </a:ln>
        </p:spPr>
      </p:cxnSp>
      <p:sp>
        <p:nvSpPr>
          <p:cNvPr id="402" name="Shape 402"/>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sp>
        <p:nvSpPr>
          <p:cNvPr id="407" name="Shape 407"/>
          <p:cNvSpPr txBox="1"/>
          <p:nvPr>
            <p:ph idx="4294967295" type="ctrTitle"/>
          </p:nvPr>
        </p:nvSpPr>
        <p:spPr>
          <a:xfrm>
            <a:off x="1275150" y="763400"/>
            <a:ext cx="6593700" cy="1159800"/>
          </a:xfrm>
          <a:prstGeom prst="rect">
            <a:avLst/>
          </a:prstGeom>
        </p:spPr>
        <p:txBody>
          <a:bodyPr anchorCtr="0" anchor="ctr" bIns="91425" lIns="91425" rIns="91425" wrap="square" tIns="91425">
            <a:noAutofit/>
          </a:bodyPr>
          <a:lstStyle/>
          <a:p>
            <a:pPr lvl="0">
              <a:spcBef>
                <a:spcPts val="0"/>
              </a:spcBef>
              <a:buNone/>
            </a:pPr>
            <a:r>
              <a:rPr lang="en" sz="3600">
                <a:solidFill>
                  <a:srgbClr val="FFB600"/>
                </a:solidFill>
              </a:rPr>
              <a:t>Mission Statement</a:t>
            </a:r>
          </a:p>
        </p:txBody>
      </p:sp>
      <p:sp>
        <p:nvSpPr>
          <p:cNvPr id="408" name="Shape 408"/>
          <p:cNvSpPr txBox="1"/>
          <p:nvPr>
            <p:ph idx="4294967295" type="subTitle"/>
          </p:nvPr>
        </p:nvSpPr>
        <p:spPr>
          <a:xfrm>
            <a:off x="1275150" y="2066745"/>
            <a:ext cx="6593700" cy="1769700"/>
          </a:xfrm>
          <a:prstGeom prst="rect">
            <a:avLst/>
          </a:prstGeom>
        </p:spPr>
        <p:txBody>
          <a:bodyPr anchorCtr="0" anchor="t" bIns="91425" lIns="91425" rIns="91425" wrap="square" tIns="91425">
            <a:noAutofit/>
          </a:bodyPr>
          <a:lstStyle/>
          <a:p>
            <a:pPr lvl="0" rtl="0">
              <a:spcBef>
                <a:spcPts val="0"/>
              </a:spcBef>
              <a:buClr>
                <a:srgbClr val="000000"/>
              </a:buClr>
              <a:buSzPct val="36666"/>
              <a:buFont typeface="Arial"/>
              <a:buNone/>
            </a:pPr>
            <a:r>
              <a:rPr lang="en" sz="3000">
                <a:solidFill>
                  <a:srgbClr val="FFFFFF"/>
                </a:solidFill>
              </a:rPr>
              <a:t>“Providing inspiration to maintain a healthy lifestyle”</a:t>
            </a:r>
          </a:p>
        </p:txBody>
      </p:sp>
      <p:sp>
        <p:nvSpPr>
          <p:cNvPr id="409" name="Shape 409"/>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3" name="Shape 413"/>
        <p:cNvGrpSpPr/>
        <p:nvPr/>
      </p:nvGrpSpPr>
      <p:grpSpPr>
        <a:xfrm>
          <a:off x="0" y="0"/>
          <a:ext cx="0" cy="0"/>
          <a:chOff x="0" y="0"/>
          <a:chExt cx="0" cy="0"/>
        </a:xfrm>
      </p:grpSpPr>
      <p:sp>
        <p:nvSpPr>
          <p:cNvPr id="414" name="Shape 414"/>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
        <p:nvSpPr>
          <p:cNvPr id="415" name="Shape 415"/>
          <p:cNvSpPr txBox="1"/>
          <p:nvPr>
            <p:ph idx="4294967295" type="ctrTitle"/>
          </p:nvPr>
        </p:nvSpPr>
        <p:spPr>
          <a:xfrm>
            <a:off x="1438350" y="418075"/>
            <a:ext cx="6240300" cy="792300"/>
          </a:xfrm>
          <a:prstGeom prst="rect">
            <a:avLst/>
          </a:prstGeom>
        </p:spPr>
        <p:txBody>
          <a:bodyPr anchorCtr="0" anchor="ctr" bIns="91425" lIns="91425" rIns="91425" wrap="square" tIns="91425">
            <a:noAutofit/>
          </a:bodyPr>
          <a:lstStyle/>
          <a:p>
            <a:pPr lvl="0" rtl="0">
              <a:spcBef>
                <a:spcPts val="0"/>
              </a:spcBef>
              <a:buNone/>
            </a:pPr>
            <a:r>
              <a:rPr lang="en" sz="3600">
                <a:solidFill>
                  <a:schemeClr val="accent1"/>
                </a:solidFill>
              </a:rPr>
              <a:t>Interface?</a:t>
            </a:r>
          </a:p>
        </p:txBody>
      </p:sp>
      <p:pic>
        <p:nvPicPr>
          <p:cNvPr id="416" name="Shape 416"/>
          <p:cNvPicPr preferRelativeResize="0"/>
          <p:nvPr/>
        </p:nvPicPr>
        <p:blipFill>
          <a:blip r:embed="rId3">
            <a:alphaModFix/>
          </a:blip>
          <a:stretch>
            <a:fillRect/>
          </a:stretch>
        </p:blipFill>
        <p:spPr>
          <a:xfrm>
            <a:off x="974225" y="1210475"/>
            <a:ext cx="2168450" cy="2911624"/>
          </a:xfrm>
          <a:prstGeom prst="rect">
            <a:avLst/>
          </a:prstGeom>
          <a:noFill/>
          <a:ln>
            <a:noFill/>
          </a:ln>
        </p:spPr>
      </p:pic>
      <p:pic>
        <p:nvPicPr>
          <p:cNvPr id="417" name="Shape 417"/>
          <p:cNvPicPr preferRelativeResize="0"/>
          <p:nvPr/>
        </p:nvPicPr>
        <p:blipFill>
          <a:blip r:embed="rId4">
            <a:alphaModFix/>
          </a:blip>
          <a:stretch>
            <a:fillRect/>
          </a:stretch>
        </p:blipFill>
        <p:spPr>
          <a:xfrm>
            <a:off x="3709350" y="1210475"/>
            <a:ext cx="1430379" cy="2911625"/>
          </a:xfrm>
          <a:prstGeom prst="rect">
            <a:avLst/>
          </a:prstGeom>
          <a:noFill/>
          <a:ln>
            <a:noFill/>
          </a:ln>
        </p:spPr>
      </p:pic>
      <p:pic>
        <p:nvPicPr>
          <p:cNvPr id="418" name="Shape 418"/>
          <p:cNvPicPr preferRelativeResize="0"/>
          <p:nvPr/>
        </p:nvPicPr>
        <p:blipFill>
          <a:blip r:embed="rId5">
            <a:alphaModFix/>
          </a:blip>
          <a:stretch>
            <a:fillRect/>
          </a:stretch>
        </p:blipFill>
        <p:spPr>
          <a:xfrm>
            <a:off x="5597825" y="1210475"/>
            <a:ext cx="2242116" cy="2911624"/>
          </a:xfrm>
          <a:prstGeom prst="rect">
            <a:avLst/>
          </a:prstGeom>
          <a:noFill/>
          <a:ln>
            <a:noFill/>
          </a:ln>
        </p:spPr>
      </p:pic>
      <p:sp>
        <p:nvSpPr>
          <p:cNvPr id="419" name="Shape 419"/>
          <p:cNvSpPr txBox="1"/>
          <p:nvPr>
            <p:ph idx="4294967295" type="body"/>
          </p:nvPr>
        </p:nvSpPr>
        <p:spPr>
          <a:xfrm>
            <a:off x="974225" y="4122100"/>
            <a:ext cx="2168400" cy="549900"/>
          </a:xfrm>
          <a:prstGeom prst="rect">
            <a:avLst/>
          </a:prstGeom>
        </p:spPr>
        <p:txBody>
          <a:bodyPr anchorCtr="0" anchor="t" bIns="91425" lIns="91425" rIns="91425" wrap="square" tIns="91425">
            <a:noAutofit/>
          </a:bodyPr>
          <a:lstStyle/>
          <a:p>
            <a:pPr lvl="0" rtl="0" algn="ctr">
              <a:spcBef>
                <a:spcPts val="0"/>
              </a:spcBef>
              <a:spcAft>
                <a:spcPts val="0"/>
              </a:spcAft>
              <a:buClr>
                <a:schemeClr val="dk1"/>
              </a:buClr>
              <a:buSzPct val="36666"/>
              <a:buFont typeface="Arial"/>
              <a:buNone/>
            </a:pPr>
            <a:r>
              <a:rPr b="1" lang="en" sz="3000">
                <a:solidFill>
                  <a:schemeClr val="accent1"/>
                </a:solidFill>
              </a:rPr>
              <a:t>Web</a:t>
            </a:r>
          </a:p>
          <a:p>
            <a:pPr lvl="0" rtl="0">
              <a:spcBef>
                <a:spcPts val="0"/>
              </a:spcBef>
              <a:spcAft>
                <a:spcPts val="0"/>
              </a:spcAft>
              <a:buNone/>
            </a:pPr>
            <a:r>
              <a:t/>
            </a:r>
            <a:endParaRPr sz="1000">
              <a:solidFill>
                <a:srgbClr val="02BDC7"/>
              </a:solidFill>
            </a:endParaRPr>
          </a:p>
        </p:txBody>
      </p:sp>
      <p:sp>
        <p:nvSpPr>
          <p:cNvPr id="420" name="Shape 420"/>
          <p:cNvSpPr txBox="1"/>
          <p:nvPr>
            <p:ph idx="4294967295" type="body"/>
          </p:nvPr>
        </p:nvSpPr>
        <p:spPr>
          <a:xfrm>
            <a:off x="5634688" y="4122100"/>
            <a:ext cx="2168400" cy="549900"/>
          </a:xfrm>
          <a:prstGeom prst="rect">
            <a:avLst/>
          </a:prstGeom>
        </p:spPr>
        <p:txBody>
          <a:bodyPr anchorCtr="0" anchor="t" bIns="91425" lIns="91425" rIns="91425" wrap="square" tIns="91425">
            <a:noAutofit/>
          </a:bodyPr>
          <a:lstStyle/>
          <a:p>
            <a:pPr lvl="0" rtl="0" algn="ctr">
              <a:spcBef>
                <a:spcPts val="0"/>
              </a:spcBef>
              <a:spcAft>
                <a:spcPts val="0"/>
              </a:spcAft>
              <a:buClr>
                <a:schemeClr val="dk1"/>
              </a:buClr>
              <a:buSzPct val="36666"/>
              <a:buFont typeface="Arial"/>
              <a:buNone/>
            </a:pPr>
            <a:r>
              <a:rPr b="1" lang="en" sz="3000">
                <a:solidFill>
                  <a:schemeClr val="accent1"/>
                </a:solidFill>
              </a:rPr>
              <a:t>Mobile</a:t>
            </a:r>
          </a:p>
          <a:p>
            <a:pPr lvl="0" rtl="0">
              <a:spcBef>
                <a:spcPts val="0"/>
              </a:spcBef>
              <a:spcAft>
                <a:spcPts val="0"/>
              </a:spcAft>
              <a:buNone/>
            </a:pPr>
            <a:r>
              <a:t/>
            </a:r>
            <a:endParaRPr sz="1000">
              <a:solidFill>
                <a:srgbClr val="02BDC7"/>
              </a:solidFill>
            </a:endParaRPr>
          </a:p>
        </p:txBody>
      </p:sp>
      <p:sp>
        <p:nvSpPr>
          <p:cNvPr id="421" name="Shape 421"/>
          <p:cNvSpPr txBox="1"/>
          <p:nvPr>
            <p:ph idx="4294967295" type="body"/>
          </p:nvPr>
        </p:nvSpPr>
        <p:spPr>
          <a:xfrm>
            <a:off x="3709225" y="4122100"/>
            <a:ext cx="1430400" cy="549900"/>
          </a:xfrm>
          <a:prstGeom prst="rect">
            <a:avLst/>
          </a:prstGeom>
        </p:spPr>
        <p:txBody>
          <a:bodyPr anchorCtr="0" anchor="t" bIns="91425" lIns="91425" rIns="91425" wrap="square" tIns="91425">
            <a:noAutofit/>
          </a:bodyPr>
          <a:lstStyle/>
          <a:p>
            <a:pPr lvl="0" rtl="0" algn="ctr">
              <a:spcBef>
                <a:spcPts val="0"/>
              </a:spcBef>
              <a:spcAft>
                <a:spcPts val="0"/>
              </a:spcAft>
              <a:buClr>
                <a:schemeClr val="dk1"/>
              </a:buClr>
              <a:buSzPct val="36666"/>
              <a:buFont typeface="Arial"/>
              <a:buNone/>
            </a:pPr>
            <a:r>
              <a:rPr b="1" lang="en" sz="3000">
                <a:solidFill>
                  <a:schemeClr val="accent1"/>
                </a:solidFill>
              </a:rPr>
              <a:t>Tablet</a:t>
            </a:r>
          </a:p>
          <a:p>
            <a:pPr lvl="0" rtl="0">
              <a:spcBef>
                <a:spcPts val="0"/>
              </a:spcBef>
              <a:spcAft>
                <a:spcPts val="0"/>
              </a:spcAft>
              <a:buNone/>
            </a:pPr>
            <a:r>
              <a:t/>
            </a:r>
            <a:endParaRPr sz="1000">
              <a:solidFill>
                <a:srgbClr val="02BDC7"/>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5" name="Shape 425"/>
        <p:cNvGrpSpPr/>
        <p:nvPr/>
      </p:nvGrpSpPr>
      <p:grpSpPr>
        <a:xfrm>
          <a:off x="0" y="0"/>
          <a:ext cx="0" cy="0"/>
          <a:chOff x="0" y="0"/>
          <a:chExt cx="0" cy="0"/>
        </a:xfrm>
      </p:grpSpPr>
      <p:sp>
        <p:nvSpPr>
          <p:cNvPr id="426" name="Shape 426"/>
          <p:cNvSpPr/>
          <p:nvPr/>
        </p:nvSpPr>
        <p:spPr>
          <a:xfrm rot="2697328">
            <a:off x="8374097" y="450901"/>
            <a:ext cx="343459" cy="327947"/>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427" name="Shape 427"/>
          <p:cNvSpPr/>
          <p:nvPr/>
        </p:nvSpPr>
        <p:spPr>
          <a:xfrm>
            <a:off x="1417889" y="549156"/>
            <a:ext cx="137570" cy="131429"/>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428" name="Shape 428"/>
          <p:cNvSpPr/>
          <p:nvPr/>
        </p:nvSpPr>
        <p:spPr>
          <a:xfrm rot="1280404">
            <a:off x="488800" y="1991071"/>
            <a:ext cx="137564" cy="131398"/>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429" name="Shape 429"/>
          <p:cNvSpPr txBox="1"/>
          <p:nvPr>
            <p:ph idx="12" type="sldNum"/>
          </p:nvPr>
        </p:nvSpPr>
        <p:spPr>
          <a:xfrm>
            <a:off x="8117984" y="1046588"/>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
        <p:nvSpPr>
          <p:cNvPr id="430" name="Shape 430"/>
          <p:cNvSpPr txBox="1"/>
          <p:nvPr>
            <p:ph idx="4294967295" type="ctrTitle"/>
          </p:nvPr>
        </p:nvSpPr>
        <p:spPr>
          <a:xfrm>
            <a:off x="1438350" y="418075"/>
            <a:ext cx="6240300" cy="792300"/>
          </a:xfrm>
          <a:prstGeom prst="rect">
            <a:avLst/>
          </a:prstGeom>
        </p:spPr>
        <p:txBody>
          <a:bodyPr anchorCtr="0" anchor="ctr" bIns="91425" lIns="91425" rIns="91425" wrap="square" tIns="91425">
            <a:noAutofit/>
          </a:bodyPr>
          <a:lstStyle/>
          <a:p>
            <a:pPr lvl="0" rtl="0">
              <a:spcBef>
                <a:spcPts val="0"/>
              </a:spcBef>
              <a:buNone/>
            </a:pPr>
            <a:r>
              <a:rPr lang="en" sz="3600">
                <a:solidFill>
                  <a:schemeClr val="lt1"/>
                </a:solidFill>
              </a:rPr>
              <a:t>Bubble</a:t>
            </a:r>
            <a:r>
              <a:rPr lang="en" sz="3600">
                <a:solidFill>
                  <a:schemeClr val="lt1"/>
                </a:solidFill>
              </a:rPr>
              <a:t> Mobile!</a:t>
            </a:r>
          </a:p>
        </p:txBody>
      </p:sp>
      <p:pic>
        <p:nvPicPr>
          <p:cNvPr id="431" name="Shape 431"/>
          <p:cNvPicPr preferRelativeResize="0"/>
          <p:nvPr/>
        </p:nvPicPr>
        <p:blipFill rotWithShape="1">
          <a:blip r:embed="rId3">
            <a:alphaModFix/>
          </a:blip>
          <a:srcRect b="0" l="0" r="4970" t="0"/>
          <a:stretch/>
        </p:blipFill>
        <p:spPr>
          <a:xfrm>
            <a:off x="852975" y="1299925"/>
            <a:ext cx="7438049" cy="3131250"/>
          </a:xfrm>
          <a:prstGeom prst="rect">
            <a:avLst/>
          </a:prstGeom>
          <a:noFill/>
          <a:ln>
            <a:noFill/>
          </a:ln>
        </p:spPr>
      </p:pic>
      <p:grpSp>
        <p:nvGrpSpPr>
          <p:cNvPr id="432" name="Shape 432"/>
          <p:cNvGrpSpPr/>
          <p:nvPr/>
        </p:nvGrpSpPr>
        <p:grpSpPr>
          <a:xfrm rot="-587344">
            <a:off x="455116" y="3607433"/>
            <a:ext cx="595166" cy="595133"/>
            <a:chOff x="576250" y="4319400"/>
            <a:chExt cx="442075" cy="442050"/>
          </a:xfrm>
        </p:grpSpPr>
        <p:sp>
          <p:nvSpPr>
            <p:cNvPr id="433" name="Shape 433"/>
            <p:cNvSpPr/>
            <p:nvPr/>
          </p:nvSpPr>
          <p:spPr>
            <a:xfrm>
              <a:off x="576250" y="4319400"/>
              <a:ext cx="442075" cy="442050"/>
            </a:xfrm>
            <a:custGeom>
              <a:pathLst>
                <a:path extrusionOk="0" fill="none" h="17682" w="17683">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cap="rnd" cmpd="sng" w="19050">
              <a:solidFill>
                <a:srgbClr val="FC406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434" name="Shape 434"/>
            <p:cNvSpPr/>
            <p:nvPr/>
          </p:nvSpPr>
          <p:spPr>
            <a:xfrm>
              <a:off x="595725" y="4668875"/>
              <a:ext cx="73100" cy="73100"/>
            </a:xfrm>
            <a:custGeom>
              <a:pathLst>
                <a:path extrusionOk="0" fill="none" h="2924" w="2924">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cap="rnd" cmpd="sng" w="19050">
              <a:solidFill>
                <a:srgbClr val="FC406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435" name="Shape 435"/>
            <p:cNvSpPr/>
            <p:nvPr/>
          </p:nvSpPr>
          <p:spPr>
            <a:xfrm>
              <a:off x="652350" y="4711500"/>
              <a:ext cx="46925" cy="46925"/>
            </a:xfrm>
            <a:custGeom>
              <a:pathLst>
                <a:path extrusionOk="0" fill="none" h="1877" w="1877">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cap="rnd" cmpd="sng" w="19050">
              <a:solidFill>
                <a:srgbClr val="FC406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436" name="Shape 436"/>
            <p:cNvSpPr/>
            <p:nvPr/>
          </p:nvSpPr>
          <p:spPr>
            <a:xfrm>
              <a:off x="579300" y="4638450"/>
              <a:ext cx="46900" cy="46900"/>
            </a:xfrm>
            <a:custGeom>
              <a:pathLst>
                <a:path extrusionOk="0" fill="none" h="1876" w="1876">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cap="rnd" cmpd="sng" w="19050">
              <a:solidFill>
                <a:srgbClr val="FC4067"/>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
        <p:nvSpPr>
          <p:cNvPr id="437" name="Shape 437"/>
          <p:cNvSpPr/>
          <p:nvPr/>
        </p:nvSpPr>
        <p:spPr>
          <a:xfrm>
            <a:off x="870289" y="4335438"/>
            <a:ext cx="226251" cy="216069"/>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1" name="Shape 441"/>
        <p:cNvGrpSpPr/>
        <p:nvPr/>
      </p:nvGrpSpPr>
      <p:grpSpPr>
        <a:xfrm>
          <a:off x="0" y="0"/>
          <a:ext cx="0" cy="0"/>
          <a:chOff x="0" y="0"/>
          <a:chExt cx="0" cy="0"/>
        </a:xfrm>
      </p:grpSpPr>
      <p:sp>
        <p:nvSpPr>
          <p:cNvPr id="442" name="Shape 442"/>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rtl="0">
              <a:spcBef>
                <a:spcPts val="0"/>
              </a:spcBef>
              <a:buNone/>
            </a:pPr>
            <a:fld id="{00000000-1234-1234-1234-123412341234}" type="slidenum">
              <a:rPr lang="en"/>
              <a:t>‹#›</a:t>
            </a:fld>
          </a:p>
        </p:txBody>
      </p:sp>
      <p:sp>
        <p:nvSpPr>
          <p:cNvPr id="443" name="Shape 443"/>
          <p:cNvSpPr txBox="1"/>
          <p:nvPr>
            <p:ph idx="4294967295" type="ctrTitle"/>
          </p:nvPr>
        </p:nvSpPr>
        <p:spPr>
          <a:xfrm>
            <a:off x="1411325" y="418075"/>
            <a:ext cx="4695900" cy="828600"/>
          </a:xfrm>
          <a:prstGeom prst="rect">
            <a:avLst/>
          </a:prstGeom>
        </p:spPr>
        <p:txBody>
          <a:bodyPr anchorCtr="0" anchor="ctr" bIns="91425" lIns="91425" rIns="91425" wrap="square" tIns="91425">
            <a:noAutofit/>
          </a:bodyPr>
          <a:lstStyle/>
          <a:p>
            <a:pPr lvl="0" rtl="0">
              <a:spcBef>
                <a:spcPts val="0"/>
              </a:spcBef>
              <a:buNone/>
            </a:pPr>
            <a:r>
              <a:rPr lang="en" sz="3600">
                <a:solidFill>
                  <a:srgbClr val="FFB600"/>
                </a:solidFill>
              </a:rPr>
              <a:t>Prototype Structure</a:t>
            </a:r>
          </a:p>
        </p:txBody>
      </p:sp>
      <p:pic>
        <p:nvPicPr>
          <p:cNvPr id="444" name="Shape 444"/>
          <p:cNvPicPr preferRelativeResize="0"/>
          <p:nvPr/>
        </p:nvPicPr>
        <p:blipFill>
          <a:blip r:embed="rId3">
            <a:alphaModFix/>
          </a:blip>
          <a:stretch>
            <a:fillRect/>
          </a:stretch>
        </p:blipFill>
        <p:spPr>
          <a:xfrm>
            <a:off x="1210450" y="1246675"/>
            <a:ext cx="3241600" cy="3241600"/>
          </a:xfrm>
          <a:prstGeom prst="rect">
            <a:avLst/>
          </a:prstGeom>
          <a:noFill/>
          <a:ln>
            <a:noFill/>
          </a:ln>
        </p:spPr>
      </p:pic>
      <p:sp>
        <p:nvSpPr>
          <p:cNvPr id="445" name="Shape 445"/>
          <p:cNvSpPr txBox="1"/>
          <p:nvPr>
            <p:ph idx="4294967295" type="body"/>
          </p:nvPr>
        </p:nvSpPr>
        <p:spPr>
          <a:xfrm>
            <a:off x="4766375" y="1246675"/>
            <a:ext cx="3027300" cy="3241500"/>
          </a:xfrm>
          <a:prstGeom prst="rect">
            <a:avLst/>
          </a:prstGeom>
        </p:spPr>
        <p:txBody>
          <a:bodyPr anchorCtr="0" anchor="t" bIns="91425" lIns="91425" rIns="91425" wrap="square" tIns="91425">
            <a:noAutofit/>
          </a:bodyPr>
          <a:lstStyle/>
          <a:p>
            <a:pPr indent="-419100" lvl="0" marL="457200" rtl="0">
              <a:spcBef>
                <a:spcPts val="0"/>
              </a:spcBef>
              <a:spcAft>
                <a:spcPts val="0"/>
              </a:spcAft>
              <a:buClr>
                <a:srgbClr val="FFB600"/>
              </a:buClr>
              <a:buSzPct val="100000"/>
              <a:buFont typeface="Roboto Slab Light"/>
            </a:pPr>
            <a:r>
              <a:rPr lang="en" sz="3000">
                <a:solidFill>
                  <a:srgbClr val="FFB600"/>
                </a:solidFill>
                <a:latin typeface="Roboto Slab Light"/>
                <a:ea typeface="Roboto Slab Light"/>
                <a:cs typeface="Roboto Slab Light"/>
                <a:sym typeface="Roboto Slab Light"/>
              </a:rPr>
              <a:t>Mimics mobile interaction</a:t>
            </a:r>
          </a:p>
          <a:p>
            <a:pPr indent="-419100" lvl="0" marL="457200" rtl="0">
              <a:spcBef>
                <a:spcPts val="0"/>
              </a:spcBef>
              <a:spcAft>
                <a:spcPts val="0"/>
              </a:spcAft>
              <a:buClr>
                <a:srgbClr val="FFB600"/>
              </a:buClr>
              <a:buSzPct val="100000"/>
              <a:buFont typeface="Roboto Slab Light"/>
            </a:pPr>
            <a:r>
              <a:rPr lang="en" sz="3000">
                <a:solidFill>
                  <a:srgbClr val="FFB600"/>
                </a:solidFill>
                <a:latin typeface="Roboto Slab Light"/>
                <a:ea typeface="Roboto Slab Light"/>
                <a:cs typeface="Roboto Slab Light"/>
                <a:sym typeface="Roboto Slab Light"/>
              </a:rPr>
              <a:t>Focus on simplicity and ease of use</a:t>
            </a:r>
          </a:p>
        </p:txBody>
      </p:sp>
      <p:sp>
        <p:nvSpPr>
          <p:cNvPr id="446" name="Shape 446"/>
          <p:cNvSpPr/>
          <p:nvPr/>
        </p:nvSpPr>
        <p:spPr>
          <a:xfrm rot="2697328">
            <a:off x="7923647" y="733726"/>
            <a:ext cx="343459" cy="327947"/>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447" name="Shape 447"/>
          <p:cNvSpPr/>
          <p:nvPr/>
        </p:nvSpPr>
        <p:spPr>
          <a:xfrm rot="1280404">
            <a:off x="488800" y="1991071"/>
            <a:ext cx="137564" cy="131398"/>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448" name="Shape 448"/>
          <p:cNvSpPr/>
          <p:nvPr/>
        </p:nvSpPr>
        <p:spPr>
          <a:xfrm>
            <a:off x="870289" y="4335438"/>
            <a:ext cx="226251" cy="216069"/>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B6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2" name="Shape 452"/>
        <p:cNvGrpSpPr/>
        <p:nvPr/>
      </p:nvGrpSpPr>
      <p:grpSpPr>
        <a:xfrm>
          <a:off x="0" y="0"/>
          <a:ext cx="0" cy="0"/>
          <a:chOff x="0" y="0"/>
          <a:chExt cx="0" cy="0"/>
        </a:xfrm>
      </p:grpSpPr>
      <p:sp>
        <p:nvSpPr>
          <p:cNvPr id="453" name="Shape 453"/>
          <p:cNvSpPr txBox="1"/>
          <p:nvPr>
            <p:ph type="ctrTitle"/>
          </p:nvPr>
        </p:nvSpPr>
        <p:spPr>
          <a:xfrm>
            <a:off x="2886150" y="2149000"/>
            <a:ext cx="3371700" cy="1159800"/>
          </a:xfrm>
          <a:prstGeom prst="rect">
            <a:avLst/>
          </a:prstGeom>
        </p:spPr>
        <p:txBody>
          <a:bodyPr anchorCtr="0" anchor="b" bIns="91425" lIns="91425" rIns="91425" wrap="square" tIns="91425">
            <a:noAutofit/>
          </a:bodyPr>
          <a:lstStyle/>
          <a:p>
            <a:pPr lvl="0" rtl="0">
              <a:spcBef>
                <a:spcPts val="0"/>
              </a:spcBef>
              <a:buNone/>
            </a:pPr>
            <a:r>
              <a:rPr lang="en" sz="3600">
                <a:solidFill>
                  <a:srgbClr val="4A5C65"/>
                </a:solidFill>
              </a:rPr>
              <a:t>Task #</a:t>
            </a:r>
            <a:r>
              <a:rPr lang="en" sz="3600">
                <a:solidFill>
                  <a:srgbClr val="4A5C65"/>
                </a:solidFill>
              </a:rPr>
              <a:t>1.</a:t>
            </a:r>
          </a:p>
          <a:p>
            <a:pPr lvl="0" rtl="0">
              <a:spcBef>
                <a:spcPts val="0"/>
              </a:spcBef>
              <a:buNone/>
            </a:pPr>
            <a:r>
              <a:rPr lang="en" sz="3600"/>
              <a:t>Start a personal goal</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7" name="Shape 457"/>
        <p:cNvGrpSpPr/>
        <p:nvPr/>
      </p:nvGrpSpPr>
      <p:grpSpPr>
        <a:xfrm>
          <a:off x="0" y="0"/>
          <a:ext cx="0" cy="0"/>
          <a:chOff x="0" y="0"/>
          <a:chExt cx="0" cy="0"/>
        </a:xfrm>
      </p:grpSpPr>
      <p:sp>
        <p:nvSpPr>
          <p:cNvPr id="458" name="Shape 458"/>
          <p:cNvSpPr txBox="1"/>
          <p:nvPr>
            <p:ph idx="12" type="sldNum"/>
          </p:nvPr>
        </p:nvSpPr>
        <p:spPr>
          <a:xfrm>
            <a:off x="8117984" y="418063"/>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pic>
        <p:nvPicPr>
          <p:cNvPr id="459" name="Shape 459"/>
          <p:cNvPicPr preferRelativeResize="0"/>
          <p:nvPr/>
        </p:nvPicPr>
        <p:blipFill rotWithShape="1">
          <a:blip r:embed="rId3">
            <a:alphaModFix/>
          </a:blip>
          <a:srcRect b="67190" l="0" r="0" t="0"/>
          <a:stretch/>
        </p:blipFill>
        <p:spPr>
          <a:xfrm>
            <a:off x="626113" y="1644975"/>
            <a:ext cx="7891775" cy="2377650"/>
          </a:xfrm>
          <a:prstGeom prst="rect">
            <a:avLst/>
          </a:prstGeom>
          <a:noFill/>
          <a:ln>
            <a:noFill/>
          </a:ln>
        </p:spPr>
      </p:pic>
      <p:sp>
        <p:nvSpPr>
          <p:cNvPr id="460" name="Shape 460"/>
          <p:cNvSpPr txBox="1"/>
          <p:nvPr>
            <p:ph idx="4294967295" type="ctrTitle"/>
          </p:nvPr>
        </p:nvSpPr>
        <p:spPr>
          <a:xfrm>
            <a:off x="1390375" y="564350"/>
            <a:ext cx="5544300" cy="881700"/>
          </a:xfrm>
          <a:prstGeom prst="rect">
            <a:avLst/>
          </a:prstGeom>
        </p:spPr>
        <p:txBody>
          <a:bodyPr anchorCtr="0" anchor="ctr" bIns="91425" lIns="91425" rIns="91425" wrap="square" tIns="91425">
            <a:noAutofit/>
          </a:bodyPr>
          <a:lstStyle/>
          <a:p>
            <a:pPr lvl="0" rtl="0">
              <a:spcBef>
                <a:spcPts val="0"/>
              </a:spcBef>
              <a:buNone/>
            </a:pPr>
            <a:r>
              <a:rPr lang="en" sz="3600">
                <a:solidFill>
                  <a:schemeClr val="lt1"/>
                </a:solidFill>
              </a:rPr>
              <a:t>Task #1 Flow</a:t>
            </a:r>
          </a:p>
        </p:txBody>
      </p:sp>
      <p:sp>
        <p:nvSpPr>
          <p:cNvPr id="461" name="Shape 461"/>
          <p:cNvSpPr txBox="1"/>
          <p:nvPr/>
        </p:nvSpPr>
        <p:spPr>
          <a:xfrm>
            <a:off x="626125" y="4022625"/>
            <a:ext cx="7891800" cy="607500"/>
          </a:xfrm>
          <a:prstGeom prst="rect">
            <a:avLst/>
          </a:prstGeom>
          <a:noFill/>
          <a:ln>
            <a:noFill/>
          </a:ln>
        </p:spPr>
        <p:txBody>
          <a:bodyPr anchorCtr="0" anchor="t" bIns="91425" lIns="91425" rIns="91425" wrap="square" tIns="91425">
            <a:noAutofit/>
          </a:bodyPr>
          <a:lstStyle/>
          <a:p>
            <a:pPr lvl="0">
              <a:spcBef>
                <a:spcPts val="0"/>
              </a:spcBef>
              <a:buNone/>
            </a:pPr>
            <a:r>
              <a:rPr lang="en" sz="3000">
                <a:solidFill>
                  <a:srgbClr val="4A5C65"/>
                </a:solidFill>
                <a:latin typeface="Roboto Slab Light"/>
                <a:ea typeface="Roboto Slab Light"/>
                <a:cs typeface="Roboto Slab Light"/>
                <a:sym typeface="Roboto Slab Light"/>
              </a:rPr>
              <a:t>Easily create a goal, add options if desired</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5" name="Shape 465"/>
        <p:cNvGrpSpPr/>
        <p:nvPr/>
      </p:nvGrpSpPr>
      <p:grpSpPr>
        <a:xfrm>
          <a:off x="0" y="0"/>
          <a:ext cx="0" cy="0"/>
          <a:chOff x="0" y="0"/>
          <a:chExt cx="0" cy="0"/>
        </a:xfrm>
      </p:grpSpPr>
      <p:sp>
        <p:nvSpPr>
          <p:cNvPr id="466" name="Shape 466"/>
          <p:cNvSpPr txBox="1"/>
          <p:nvPr>
            <p:ph type="ctrTitle"/>
          </p:nvPr>
        </p:nvSpPr>
        <p:spPr>
          <a:xfrm>
            <a:off x="2886150" y="2149000"/>
            <a:ext cx="3371700" cy="1159800"/>
          </a:xfrm>
          <a:prstGeom prst="rect">
            <a:avLst/>
          </a:prstGeom>
        </p:spPr>
        <p:txBody>
          <a:bodyPr anchorCtr="0" anchor="b" bIns="91425" lIns="91425" rIns="91425" wrap="square" tIns="91425">
            <a:noAutofit/>
          </a:bodyPr>
          <a:lstStyle/>
          <a:p>
            <a:pPr lvl="0" rtl="0">
              <a:spcBef>
                <a:spcPts val="0"/>
              </a:spcBef>
              <a:buNone/>
            </a:pPr>
            <a:r>
              <a:rPr lang="en" sz="3600">
                <a:solidFill>
                  <a:srgbClr val="4A5C65"/>
                </a:solidFill>
              </a:rPr>
              <a:t>Task #2.</a:t>
            </a:r>
          </a:p>
          <a:p>
            <a:pPr lvl="0" rtl="0">
              <a:spcBef>
                <a:spcPts val="0"/>
              </a:spcBef>
              <a:buNone/>
            </a:pPr>
            <a:r>
              <a:rPr lang="en" sz="3600"/>
              <a:t>Challenge a friend</a:t>
            </a:r>
          </a:p>
        </p:txBody>
      </p:sp>
    </p:spTree>
  </p:cSld>
  <p:clrMapOvr>
    <a:masterClrMapping/>
  </p:clrMapOvr>
</p:sld>
</file>

<file path=ppt/theme/theme1.xml><?xml version="1.0" encoding="utf-8"?>
<a:theme xmlns:a="http://schemas.openxmlformats.org/drawingml/2006/main" xmlns:r="http://schemas.openxmlformats.org/officeDocument/2006/relationships" name="Kent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